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sldIdLst>
    <p:sldId id="333" r:id="rId5"/>
    <p:sldId id="334" r:id="rId6"/>
    <p:sldId id="335" r:id="rId7"/>
    <p:sldId id="336" r:id="rId8"/>
    <p:sldId id="337" r:id="rId9"/>
    <p:sldId id="342" r:id="rId10"/>
    <p:sldId id="338" r:id="rId11"/>
    <p:sldId id="348" r:id="rId12"/>
    <p:sldId id="33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FF"/>
    <a:srgbClr val="F200FB"/>
    <a:srgbClr val="11033B"/>
    <a:srgbClr val="362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9AEA9-14D3-4937-B145-271274BBEF36}" v="102" dt="2023-03-29T00:37:32.867"/>
    <p1510:client id="{1DA0BB21-C565-4A08-969A-DD3232D72900}" v="1" dt="2023-03-29T12:55:08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97" d="100"/>
          <a:sy n="97" d="100"/>
        </p:scale>
        <p:origin x="579" y="40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3D947E0-108F-4D20-A71E-3CF329F97212}">
      <dgm:prSet custT="1"/>
      <dgm:spPr/>
      <dgm:t>
        <a:bodyPr lIns="0" tIns="0" rIns="0" bIns="0"/>
        <a:lstStyle/>
        <a:p>
          <a:pPr>
            <a:lnSpc>
              <a:spcPct val="100000"/>
            </a:lnSpc>
          </a:pPr>
          <a:r>
            <a:rPr lang="en-US" sz="1800" b="1" i="0" cap="all" baseline="0" dirty="0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SVM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AFA1AF-0FF8-45B3-A6D0-0E255A2F637D}">
      <dgm:prSet custT="1"/>
      <dgm:spPr/>
      <dgm:t>
        <a:bodyPr lIns="0" tIns="0" rIns="0" bIns="0"/>
        <a:lstStyle/>
        <a:p>
          <a:pPr>
            <a:lnSpc>
              <a:spcPct val="100000"/>
            </a:lnSpc>
          </a:pPr>
          <a:r>
            <a:rPr lang="en-US" sz="1800" b="1" i="0" cap="all" baseline="0" dirty="0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Decision tree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9682B4F-0217-4B50-923E-C104AA24290F}">
      <dgm:prSet custT="1"/>
      <dgm:spPr/>
      <dgm:t>
        <a:bodyPr lIns="0" tIns="0" rIns="0" bIns="0"/>
        <a:lstStyle/>
        <a:p>
          <a:pPr>
            <a:lnSpc>
              <a:spcPct val="100000"/>
            </a:lnSpc>
          </a:pPr>
          <a:r>
            <a:rPr lang="en-US" sz="1800" b="1" i="0" cap="all" baseline="0" dirty="0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Random forest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2322D3A-7AC2-4C5C-9D7E-EAB2313D47D4}">
      <dgm:prSet custT="1"/>
      <dgm:spPr/>
      <dgm:t>
        <a:bodyPr lIns="0" tIns="0" rIns="0" bIns="0"/>
        <a:lstStyle/>
        <a:p>
          <a:pPr>
            <a:lnSpc>
              <a:spcPct val="100000"/>
            </a:lnSpc>
          </a:pPr>
          <a:r>
            <a:rPr lang="en-US" sz="1800" b="1" i="0" cap="all" baseline="0" dirty="0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Gradient boost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85505A-81B6-4FDA-A144-900B71DAD946}">
      <dgm:prSet custT="1"/>
      <dgm:spPr/>
      <dgm:t>
        <a:bodyPr lIns="0" tIns="0" rIns="0" bIns="0"/>
        <a:lstStyle/>
        <a:p>
          <a:pPr>
            <a:lnSpc>
              <a:spcPct val="100000"/>
            </a:lnSpc>
          </a:pPr>
          <a:r>
            <a:rPr lang="en-US" sz="1800" b="1" i="0" cap="all" baseline="0" dirty="0" err="1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adaboost</a:t>
          </a:r>
          <a:endParaRPr lang="en-US" sz="1800" b="1" i="0" cap="all" baseline="0" dirty="0">
            <a:solidFill>
              <a:schemeClr val="accent1">
                <a:lumMod val="60000"/>
                <a:lumOff val="40000"/>
              </a:schemeClr>
            </a:solidFill>
            <a:latin typeface="Avenir Next LT Pro" panose="020B0504020202020204" pitchFamily="34" charset="77"/>
          </a:endParaRP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28C889-4F41-4828-8C97-5C7B4F0E4D36}" type="pres">
      <dgm:prSet presAssocID="{0DD8915E-DC14-41D6-9BB5-F49E1C265163}" presName="root" presStyleCnt="0">
        <dgm:presLayoutVars>
          <dgm:dir/>
          <dgm:resizeHandles val="exact"/>
        </dgm:presLayoutVars>
      </dgm:prSet>
      <dgm:spPr/>
    </dgm:pt>
    <dgm:pt modelId="{B7DC8290-F27C-452F-84BA-59224ACC9DFA}" type="pres">
      <dgm:prSet presAssocID="{73D947E0-108F-4D20-A71E-3CF329F97212}" presName="compNode" presStyleCnt="0"/>
      <dgm:spPr/>
    </dgm:pt>
    <dgm:pt modelId="{6EC12025-AB6E-43ED-88EC-D984A1BEACED}" type="pres">
      <dgm:prSet presAssocID="{73D947E0-108F-4D20-A71E-3CF329F97212}" presName="bgRect" presStyleLbl="bgShp" presStyleIdx="0" presStyleCnt="5" custScaleY="100267"/>
      <dgm:spPr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gm:spPr>
    </dgm:pt>
    <dgm:pt modelId="{962E350F-B614-4871-82C2-9AF829B92B12}" type="pres">
      <dgm:prSet presAssocID="{73D947E0-108F-4D20-A71E-3CF329F972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ord"/>
        </a:ext>
      </dgm:extLst>
    </dgm:pt>
    <dgm:pt modelId="{1DB7BF0D-9B52-4330-9CF3-0F7D33833161}" type="pres">
      <dgm:prSet presAssocID="{73D947E0-108F-4D20-A71E-3CF329F97212}" presName="spaceRect" presStyleCnt="0"/>
      <dgm:spPr/>
    </dgm:pt>
    <dgm:pt modelId="{6B334578-F60E-4B34-872A-A1A3B94F39DE}" type="pres">
      <dgm:prSet presAssocID="{73D947E0-108F-4D20-A71E-3CF329F97212}" presName="parTx" presStyleLbl="revTx" presStyleIdx="0" presStyleCnt="5">
        <dgm:presLayoutVars>
          <dgm:chMax val="0"/>
          <dgm:chPref val="0"/>
        </dgm:presLayoutVars>
      </dgm:prSet>
      <dgm:spPr/>
    </dgm:pt>
    <dgm:pt modelId="{5A8ABBC9-02A4-42B3-A901-DAB58454C07C}" type="pres">
      <dgm:prSet presAssocID="{AE813459-65AB-4FA9-B717-330DDA6DFA4E}" presName="sibTrans" presStyleCnt="0"/>
      <dgm:spPr/>
    </dgm:pt>
    <dgm:pt modelId="{89B85670-8D4D-4388-AB81-3E8EA270A8F5}" type="pres">
      <dgm:prSet presAssocID="{B1AFA1AF-0FF8-45B3-A6D0-0E255A2F637D}" presName="compNode" presStyleCnt="0"/>
      <dgm:spPr/>
    </dgm:pt>
    <dgm:pt modelId="{86382B21-3EEE-481F-8FDD-3E2E97B6110B}" type="pres">
      <dgm:prSet presAssocID="{B1AFA1AF-0FF8-45B3-A6D0-0E255A2F637D}" presName="bgRect" presStyleLbl="bgShp" presStyleIdx="1" presStyleCnt="5" custScaleY="100267"/>
      <dgm:spPr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gm:spPr>
    </dgm:pt>
    <dgm:pt modelId="{360CBC7A-578E-474B-8B0C-08DFD5250E26}" type="pres">
      <dgm:prSet presAssocID="{B1AFA1AF-0FF8-45B3-A6D0-0E255A2F63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CFC3FCD0-F4EA-490D-8D1E-8268BD8A83EB}" type="pres">
      <dgm:prSet presAssocID="{B1AFA1AF-0FF8-45B3-A6D0-0E255A2F637D}" presName="spaceRect" presStyleCnt="0"/>
      <dgm:spPr/>
    </dgm:pt>
    <dgm:pt modelId="{01D6B3CB-01EF-4170-8683-761081577822}" type="pres">
      <dgm:prSet presAssocID="{B1AFA1AF-0FF8-45B3-A6D0-0E255A2F637D}" presName="parTx" presStyleLbl="revTx" presStyleIdx="1" presStyleCnt="5">
        <dgm:presLayoutVars>
          <dgm:chMax val="0"/>
          <dgm:chPref val="0"/>
        </dgm:presLayoutVars>
      </dgm:prSet>
      <dgm:spPr/>
    </dgm:pt>
    <dgm:pt modelId="{F291245F-7DC6-4E3B-B1F8-C54FA80F0D03}" type="pres">
      <dgm:prSet presAssocID="{88649F7A-400B-4056-965D-C9AC0B3AD942}" presName="sibTrans" presStyleCnt="0"/>
      <dgm:spPr/>
    </dgm:pt>
    <dgm:pt modelId="{CE50ED21-4227-4561-BAF8-B2DF1847C136}" type="pres">
      <dgm:prSet presAssocID="{E9682B4F-0217-4B50-923E-C104AA24290F}" presName="compNode" presStyleCnt="0"/>
      <dgm:spPr/>
    </dgm:pt>
    <dgm:pt modelId="{06FD5214-3595-470E-A7AF-88022603A054}" type="pres">
      <dgm:prSet presAssocID="{E9682B4F-0217-4B50-923E-C104AA24290F}" presName="bgRect" presStyleLbl="bgShp" presStyleIdx="2" presStyleCnt="5" custScaleY="100267"/>
      <dgm:spPr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gm:spPr>
    </dgm:pt>
    <dgm:pt modelId="{1A27C4EA-5884-426F-920E-C95B9F1EA7B5}" type="pres">
      <dgm:prSet presAssocID="{E9682B4F-0217-4B50-923E-C104AA2429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ing with solid fill"/>
        </a:ext>
      </dgm:extLst>
    </dgm:pt>
    <dgm:pt modelId="{F7536EFD-61C0-43DD-876E-7C441615F6C0}" type="pres">
      <dgm:prSet presAssocID="{E9682B4F-0217-4B50-923E-C104AA24290F}" presName="spaceRect" presStyleCnt="0"/>
      <dgm:spPr/>
    </dgm:pt>
    <dgm:pt modelId="{AAE125D6-EB52-44A4-9110-3071731EEEBA}" type="pres">
      <dgm:prSet presAssocID="{E9682B4F-0217-4B50-923E-C104AA24290F}" presName="parTx" presStyleLbl="revTx" presStyleIdx="2" presStyleCnt="5">
        <dgm:presLayoutVars>
          <dgm:chMax val="0"/>
          <dgm:chPref val="0"/>
        </dgm:presLayoutVars>
      </dgm:prSet>
      <dgm:spPr/>
    </dgm:pt>
    <dgm:pt modelId="{A7A96077-839A-49BE-BF2B-EB4E239CEC1D}" type="pres">
      <dgm:prSet presAssocID="{B8632E42-D7EB-4C31-877E-6F1B2801851A}" presName="sibTrans" presStyleCnt="0"/>
      <dgm:spPr/>
    </dgm:pt>
    <dgm:pt modelId="{FCB6FEE5-D26B-4FA2-A516-0E07AA2BB5F0}" type="pres">
      <dgm:prSet presAssocID="{4F85505A-81B6-4FDA-A144-900B71DAD946}" presName="compNode" presStyleCnt="0"/>
      <dgm:spPr/>
    </dgm:pt>
    <dgm:pt modelId="{E1A5931F-8914-4A42-8A20-051C364F7375}" type="pres">
      <dgm:prSet presAssocID="{4F85505A-81B6-4FDA-A144-900B71DAD946}" presName="bgRect" presStyleLbl="bgShp" presStyleIdx="3" presStyleCnt="5" custScaleY="100267"/>
      <dgm:spPr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gm:spPr>
    </dgm:pt>
    <dgm:pt modelId="{35C6FDED-789B-4B75-A819-CB110F4FA167}" type="pres">
      <dgm:prSet presAssocID="{4F85505A-81B6-4FDA-A144-900B71DAD94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with solid fill"/>
        </a:ext>
      </dgm:extLst>
    </dgm:pt>
    <dgm:pt modelId="{EDB9436F-3322-41AF-BD40-DE43ECDC2BE4}" type="pres">
      <dgm:prSet presAssocID="{4F85505A-81B6-4FDA-A144-900B71DAD946}" presName="spaceRect" presStyleCnt="0"/>
      <dgm:spPr/>
    </dgm:pt>
    <dgm:pt modelId="{6D2E68DE-BC07-4A66-B3A7-55DE266734CB}" type="pres">
      <dgm:prSet presAssocID="{4F85505A-81B6-4FDA-A144-900B71DAD946}" presName="parTx" presStyleLbl="revTx" presStyleIdx="3" presStyleCnt="5">
        <dgm:presLayoutVars>
          <dgm:chMax val="0"/>
          <dgm:chPref val="0"/>
        </dgm:presLayoutVars>
      </dgm:prSet>
      <dgm:spPr/>
    </dgm:pt>
    <dgm:pt modelId="{931E4854-A935-49D5-ADCC-2E299B9D2066}" type="pres">
      <dgm:prSet presAssocID="{68F74A88-49DC-44B1-BC0D-220A7B97601C}" presName="sibTrans" presStyleCnt="0"/>
      <dgm:spPr/>
    </dgm:pt>
    <dgm:pt modelId="{EB833EE3-F5AD-4D14-A5E8-C5F17EB95E0C}" type="pres">
      <dgm:prSet presAssocID="{A2322D3A-7AC2-4C5C-9D7E-EAB2313D47D4}" presName="compNode" presStyleCnt="0"/>
      <dgm:spPr/>
    </dgm:pt>
    <dgm:pt modelId="{C63E342A-9F66-45A7-A0A6-B5A878173FE5}" type="pres">
      <dgm:prSet presAssocID="{A2322D3A-7AC2-4C5C-9D7E-EAB2313D47D4}" presName="bgRect" presStyleLbl="bgShp" presStyleIdx="4" presStyleCnt="5" custScaleY="100267"/>
      <dgm:spPr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gm:spPr>
    </dgm:pt>
    <dgm:pt modelId="{BDCEB829-BBC2-4A55-964A-30F95B36741F}" type="pres">
      <dgm:prSet presAssocID="{A2322D3A-7AC2-4C5C-9D7E-EAB2313D47D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95326371-4134-4149-A750-53B517C79A1F}" type="pres">
      <dgm:prSet presAssocID="{A2322D3A-7AC2-4C5C-9D7E-EAB2313D47D4}" presName="spaceRect" presStyleCnt="0"/>
      <dgm:spPr/>
    </dgm:pt>
    <dgm:pt modelId="{95D48C27-0793-428F-9C8A-55609E0BC502}" type="pres">
      <dgm:prSet presAssocID="{A2322D3A-7AC2-4C5C-9D7E-EAB2313D47D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86BA801-DE77-334E-85C2-7FDC6DE69801}" type="presOf" srcId="{0DD8915E-DC14-41D6-9BB5-F49E1C265163}" destId="{0F28C889-4F41-4828-8C97-5C7B4F0E4D36}" srcOrd="0" destOrd="0" presId="urn:microsoft.com/office/officeart/2018/2/layout/IconVerticalSolidList"/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C9229315-4844-9D42-8DF7-118966C1C93E}" type="presOf" srcId="{B1AFA1AF-0FF8-45B3-A6D0-0E255A2F637D}" destId="{01D6B3CB-01EF-4170-8683-761081577822}" srcOrd="0" destOrd="0" presId="urn:microsoft.com/office/officeart/2018/2/layout/IconVerticalSolidList"/>
    <dgm:cxn modelId="{60441E62-46BF-F644-B66F-3CBB404C58BC}" type="presOf" srcId="{A2322D3A-7AC2-4C5C-9D7E-EAB2313D47D4}" destId="{95D48C27-0793-428F-9C8A-55609E0BC502}" srcOrd="0" destOrd="0" presId="urn:microsoft.com/office/officeart/2018/2/layout/IconVerticalSolid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982F7182-3F6D-5246-9972-E4686B69C6A8}" type="presOf" srcId="{73D947E0-108F-4D20-A71E-3CF329F97212}" destId="{6B334578-F60E-4B34-872A-A1A3B94F39DE}" srcOrd="0" destOrd="0" presId="urn:microsoft.com/office/officeart/2018/2/layout/IconVerticalSolid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C1922BD9-0EC6-804C-935D-0FFCF75574CA}" type="presOf" srcId="{4F85505A-81B6-4FDA-A144-900B71DAD946}" destId="{6D2E68DE-BC07-4A66-B3A7-55DE266734CB}" srcOrd="0" destOrd="0" presId="urn:microsoft.com/office/officeart/2018/2/layout/IconVerticalSolidList"/>
    <dgm:cxn modelId="{CD7E9CE6-781F-AD40-AF57-0893B1518B54}" type="presOf" srcId="{E9682B4F-0217-4B50-923E-C104AA24290F}" destId="{AAE125D6-EB52-44A4-9110-3071731EEEBA}" srcOrd="0" destOrd="0" presId="urn:microsoft.com/office/officeart/2018/2/layout/IconVerticalSolidList"/>
    <dgm:cxn modelId="{DB7509C4-52F7-2F47-A0AC-FA90E32649B8}" type="presParOf" srcId="{0F28C889-4F41-4828-8C97-5C7B4F0E4D36}" destId="{B7DC8290-F27C-452F-84BA-59224ACC9DFA}" srcOrd="0" destOrd="0" presId="urn:microsoft.com/office/officeart/2018/2/layout/IconVerticalSolidList"/>
    <dgm:cxn modelId="{7E0C8128-7256-0A46-9975-E13665FCEDBD}" type="presParOf" srcId="{B7DC8290-F27C-452F-84BA-59224ACC9DFA}" destId="{6EC12025-AB6E-43ED-88EC-D984A1BEACED}" srcOrd="0" destOrd="0" presId="urn:microsoft.com/office/officeart/2018/2/layout/IconVerticalSolidList"/>
    <dgm:cxn modelId="{273239B8-BF20-B84F-BBFF-9BC92411A51B}" type="presParOf" srcId="{B7DC8290-F27C-452F-84BA-59224ACC9DFA}" destId="{962E350F-B614-4871-82C2-9AF829B92B12}" srcOrd="1" destOrd="0" presId="urn:microsoft.com/office/officeart/2018/2/layout/IconVerticalSolidList"/>
    <dgm:cxn modelId="{F419CBF7-8AA4-EB4B-B915-A60C8AABE12B}" type="presParOf" srcId="{B7DC8290-F27C-452F-84BA-59224ACC9DFA}" destId="{1DB7BF0D-9B52-4330-9CF3-0F7D33833161}" srcOrd="2" destOrd="0" presId="urn:microsoft.com/office/officeart/2018/2/layout/IconVerticalSolidList"/>
    <dgm:cxn modelId="{6CD01BC3-6E6C-214C-9860-E2EA5EA70861}" type="presParOf" srcId="{B7DC8290-F27C-452F-84BA-59224ACC9DFA}" destId="{6B334578-F60E-4B34-872A-A1A3B94F39DE}" srcOrd="3" destOrd="0" presId="urn:microsoft.com/office/officeart/2018/2/layout/IconVerticalSolidList"/>
    <dgm:cxn modelId="{C2499906-DC58-9641-A7C5-ECB52A7649DA}" type="presParOf" srcId="{0F28C889-4F41-4828-8C97-5C7B4F0E4D36}" destId="{5A8ABBC9-02A4-42B3-A901-DAB58454C07C}" srcOrd="1" destOrd="0" presId="urn:microsoft.com/office/officeart/2018/2/layout/IconVerticalSolidList"/>
    <dgm:cxn modelId="{9622592F-2854-6C44-9FD6-DE00F9AEC23A}" type="presParOf" srcId="{0F28C889-4F41-4828-8C97-5C7B4F0E4D36}" destId="{89B85670-8D4D-4388-AB81-3E8EA270A8F5}" srcOrd="2" destOrd="0" presId="urn:microsoft.com/office/officeart/2018/2/layout/IconVerticalSolidList"/>
    <dgm:cxn modelId="{1053D44E-8D59-3D48-9280-4C3B5C9BEC6A}" type="presParOf" srcId="{89B85670-8D4D-4388-AB81-3E8EA270A8F5}" destId="{86382B21-3EEE-481F-8FDD-3E2E97B6110B}" srcOrd="0" destOrd="0" presId="urn:microsoft.com/office/officeart/2018/2/layout/IconVerticalSolidList"/>
    <dgm:cxn modelId="{182E9A83-8E01-704C-9A61-1F201F585E12}" type="presParOf" srcId="{89B85670-8D4D-4388-AB81-3E8EA270A8F5}" destId="{360CBC7A-578E-474B-8B0C-08DFD5250E26}" srcOrd="1" destOrd="0" presId="urn:microsoft.com/office/officeart/2018/2/layout/IconVerticalSolidList"/>
    <dgm:cxn modelId="{A8CA7116-1B19-E846-9A56-7320B0428A06}" type="presParOf" srcId="{89B85670-8D4D-4388-AB81-3E8EA270A8F5}" destId="{CFC3FCD0-F4EA-490D-8D1E-8268BD8A83EB}" srcOrd="2" destOrd="0" presId="urn:microsoft.com/office/officeart/2018/2/layout/IconVerticalSolidList"/>
    <dgm:cxn modelId="{68373980-F59B-2947-A7FE-872CDB9C1E7F}" type="presParOf" srcId="{89B85670-8D4D-4388-AB81-3E8EA270A8F5}" destId="{01D6B3CB-01EF-4170-8683-761081577822}" srcOrd="3" destOrd="0" presId="urn:microsoft.com/office/officeart/2018/2/layout/IconVerticalSolidList"/>
    <dgm:cxn modelId="{82777F13-31A7-AA48-A37E-4C6AB6DAFD42}" type="presParOf" srcId="{0F28C889-4F41-4828-8C97-5C7B4F0E4D36}" destId="{F291245F-7DC6-4E3B-B1F8-C54FA80F0D03}" srcOrd="3" destOrd="0" presId="urn:microsoft.com/office/officeart/2018/2/layout/IconVerticalSolidList"/>
    <dgm:cxn modelId="{DBFAF1FD-5F6D-FE44-8EF9-B0210929C962}" type="presParOf" srcId="{0F28C889-4F41-4828-8C97-5C7B4F0E4D36}" destId="{CE50ED21-4227-4561-BAF8-B2DF1847C136}" srcOrd="4" destOrd="0" presId="urn:microsoft.com/office/officeart/2018/2/layout/IconVerticalSolidList"/>
    <dgm:cxn modelId="{1C7876B8-7CB8-824D-8269-9D32BDABE469}" type="presParOf" srcId="{CE50ED21-4227-4561-BAF8-B2DF1847C136}" destId="{06FD5214-3595-470E-A7AF-88022603A054}" srcOrd="0" destOrd="0" presId="urn:microsoft.com/office/officeart/2018/2/layout/IconVerticalSolidList"/>
    <dgm:cxn modelId="{A7CE2AAB-B2F0-4F44-8F84-04C63D01D710}" type="presParOf" srcId="{CE50ED21-4227-4561-BAF8-B2DF1847C136}" destId="{1A27C4EA-5884-426F-920E-C95B9F1EA7B5}" srcOrd="1" destOrd="0" presId="urn:microsoft.com/office/officeart/2018/2/layout/IconVerticalSolidList"/>
    <dgm:cxn modelId="{1CA8081F-B8AF-F44C-9C71-5A3F98F14991}" type="presParOf" srcId="{CE50ED21-4227-4561-BAF8-B2DF1847C136}" destId="{F7536EFD-61C0-43DD-876E-7C441615F6C0}" srcOrd="2" destOrd="0" presId="urn:microsoft.com/office/officeart/2018/2/layout/IconVerticalSolidList"/>
    <dgm:cxn modelId="{D5692FFA-0B02-0142-81AD-C54F3CE05D55}" type="presParOf" srcId="{CE50ED21-4227-4561-BAF8-B2DF1847C136}" destId="{AAE125D6-EB52-44A4-9110-3071731EEEBA}" srcOrd="3" destOrd="0" presId="urn:microsoft.com/office/officeart/2018/2/layout/IconVerticalSolidList"/>
    <dgm:cxn modelId="{3AAFDEB2-27E3-2443-846F-3CB1F2E2A4F5}" type="presParOf" srcId="{0F28C889-4F41-4828-8C97-5C7B4F0E4D36}" destId="{A7A96077-839A-49BE-BF2B-EB4E239CEC1D}" srcOrd="5" destOrd="0" presId="urn:microsoft.com/office/officeart/2018/2/layout/IconVerticalSolidList"/>
    <dgm:cxn modelId="{F8543BC9-9332-1943-860B-E3E8424A6453}" type="presParOf" srcId="{0F28C889-4F41-4828-8C97-5C7B4F0E4D36}" destId="{FCB6FEE5-D26B-4FA2-A516-0E07AA2BB5F0}" srcOrd="6" destOrd="0" presId="urn:microsoft.com/office/officeart/2018/2/layout/IconVerticalSolidList"/>
    <dgm:cxn modelId="{815B3BB7-2756-FE4A-A1E7-ED8843EF0BA5}" type="presParOf" srcId="{FCB6FEE5-D26B-4FA2-A516-0E07AA2BB5F0}" destId="{E1A5931F-8914-4A42-8A20-051C364F7375}" srcOrd="0" destOrd="0" presId="urn:microsoft.com/office/officeart/2018/2/layout/IconVerticalSolidList"/>
    <dgm:cxn modelId="{EEE6C2D6-AFF4-B24A-8CD9-1901FB0E7A68}" type="presParOf" srcId="{FCB6FEE5-D26B-4FA2-A516-0E07AA2BB5F0}" destId="{35C6FDED-789B-4B75-A819-CB110F4FA167}" srcOrd="1" destOrd="0" presId="urn:microsoft.com/office/officeart/2018/2/layout/IconVerticalSolidList"/>
    <dgm:cxn modelId="{D8EE2FF4-5512-6247-885E-292C8E9B57D6}" type="presParOf" srcId="{FCB6FEE5-D26B-4FA2-A516-0E07AA2BB5F0}" destId="{EDB9436F-3322-41AF-BD40-DE43ECDC2BE4}" srcOrd="2" destOrd="0" presId="urn:microsoft.com/office/officeart/2018/2/layout/IconVerticalSolidList"/>
    <dgm:cxn modelId="{387F005A-CB75-F94D-8BF9-40092C110A7B}" type="presParOf" srcId="{FCB6FEE5-D26B-4FA2-A516-0E07AA2BB5F0}" destId="{6D2E68DE-BC07-4A66-B3A7-55DE266734CB}" srcOrd="3" destOrd="0" presId="urn:microsoft.com/office/officeart/2018/2/layout/IconVerticalSolidList"/>
    <dgm:cxn modelId="{4A7B406D-8F31-B24C-91E0-CD89C63C01E4}" type="presParOf" srcId="{0F28C889-4F41-4828-8C97-5C7B4F0E4D36}" destId="{931E4854-A935-49D5-ADCC-2E299B9D2066}" srcOrd="7" destOrd="0" presId="urn:microsoft.com/office/officeart/2018/2/layout/IconVerticalSolidList"/>
    <dgm:cxn modelId="{46C66288-EA53-8349-AEB5-75EE6CA17E7C}" type="presParOf" srcId="{0F28C889-4F41-4828-8C97-5C7B4F0E4D36}" destId="{EB833EE3-F5AD-4D14-A5E8-C5F17EB95E0C}" srcOrd="8" destOrd="0" presId="urn:microsoft.com/office/officeart/2018/2/layout/IconVerticalSolidList"/>
    <dgm:cxn modelId="{B54A51C0-B2AC-4C4A-89EF-74CACFFE96BB}" type="presParOf" srcId="{EB833EE3-F5AD-4D14-A5E8-C5F17EB95E0C}" destId="{C63E342A-9F66-45A7-A0A6-B5A878173FE5}" srcOrd="0" destOrd="0" presId="urn:microsoft.com/office/officeart/2018/2/layout/IconVerticalSolidList"/>
    <dgm:cxn modelId="{508097FA-E27E-1544-8B8D-CEC6FF9460FA}" type="presParOf" srcId="{EB833EE3-F5AD-4D14-A5E8-C5F17EB95E0C}" destId="{BDCEB829-BBC2-4A55-964A-30F95B36741F}" srcOrd="1" destOrd="0" presId="urn:microsoft.com/office/officeart/2018/2/layout/IconVerticalSolidList"/>
    <dgm:cxn modelId="{B0C0B01A-B703-A14C-BCBE-E2F9525BF90E}" type="presParOf" srcId="{EB833EE3-F5AD-4D14-A5E8-C5F17EB95E0C}" destId="{95326371-4134-4149-A750-53B517C79A1F}" srcOrd="2" destOrd="0" presId="urn:microsoft.com/office/officeart/2018/2/layout/IconVerticalSolidList"/>
    <dgm:cxn modelId="{10CD0D6A-B3D9-D24F-A72D-48EFDAE19664}" type="presParOf" srcId="{EB833EE3-F5AD-4D14-A5E8-C5F17EB95E0C}" destId="{95D48C27-0793-428F-9C8A-55609E0BC5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12025-AB6E-43ED-88EC-D984A1BEACED}">
      <dsp:nvSpPr>
        <dsp:cNvPr id="0" name=""/>
        <dsp:cNvSpPr/>
      </dsp:nvSpPr>
      <dsp:spPr>
        <a:xfrm>
          <a:off x="0" y="3150"/>
          <a:ext cx="5029199" cy="951872"/>
        </a:xfrm>
        <a:prstGeom prst="roundRect">
          <a:avLst>
            <a:gd name="adj" fmla="val 10000"/>
          </a:avLst>
        </a:prstGeom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E350F-B614-4871-82C2-9AF829B92B12}">
      <dsp:nvSpPr>
        <dsp:cNvPr id="0" name=""/>
        <dsp:cNvSpPr/>
      </dsp:nvSpPr>
      <dsp:spPr>
        <a:xfrm>
          <a:off x="287174" y="218019"/>
          <a:ext cx="522135" cy="5221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34578-F60E-4B34-872A-A1A3B94F39DE}">
      <dsp:nvSpPr>
        <dsp:cNvPr id="0" name=""/>
        <dsp:cNvSpPr/>
      </dsp:nvSpPr>
      <dsp:spPr>
        <a:xfrm>
          <a:off x="1096484" y="4418"/>
          <a:ext cx="3932715" cy="949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cap="all" baseline="0" dirty="0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SVM</a:t>
          </a:r>
        </a:p>
      </dsp:txBody>
      <dsp:txXfrm>
        <a:off x="1096484" y="4418"/>
        <a:ext cx="3932715" cy="949337"/>
      </dsp:txXfrm>
    </dsp:sp>
    <dsp:sp modelId="{86382B21-3EEE-481F-8FDD-3E2E97B6110B}">
      <dsp:nvSpPr>
        <dsp:cNvPr id="0" name=""/>
        <dsp:cNvSpPr/>
      </dsp:nvSpPr>
      <dsp:spPr>
        <a:xfrm>
          <a:off x="0" y="1192357"/>
          <a:ext cx="5029199" cy="951872"/>
        </a:xfrm>
        <a:prstGeom prst="roundRect">
          <a:avLst>
            <a:gd name="adj" fmla="val 10000"/>
          </a:avLst>
        </a:prstGeom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CBC7A-578E-474B-8B0C-08DFD5250E26}">
      <dsp:nvSpPr>
        <dsp:cNvPr id="0" name=""/>
        <dsp:cNvSpPr/>
      </dsp:nvSpPr>
      <dsp:spPr>
        <a:xfrm>
          <a:off x="287174" y="1407225"/>
          <a:ext cx="522135" cy="5221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6B3CB-01EF-4170-8683-761081577822}">
      <dsp:nvSpPr>
        <dsp:cNvPr id="0" name=""/>
        <dsp:cNvSpPr/>
      </dsp:nvSpPr>
      <dsp:spPr>
        <a:xfrm>
          <a:off x="1096484" y="1193624"/>
          <a:ext cx="3932715" cy="949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cap="all" baseline="0" dirty="0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Decision tree</a:t>
          </a:r>
        </a:p>
      </dsp:txBody>
      <dsp:txXfrm>
        <a:off x="1096484" y="1193624"/>
        <a:ext cx="3932715" cy="949337"/>
      </dsp:txXfrm>
    </dsp:sp>
    <dsp:sp modelId="{06FD5214-3595-470E-A7AF-88022603A054}">
      <dsp:nvSpPr>
        <dsp:cNvPr id="0" name=""/>
        <dsp:cNvSpPr/>
      </dsp:nvSpPr>
      <dsp:spPr>
        <a:xfrm>
          <a:off x="0" y="2381563"/>
          <a:ext cx="5029199" cy="951872"/>
        </a:xfrm>
        <a:prstGeom prst="roundRect">
          <a:avLst>
            <a:gd name="adj" fmla="val 10000"/>
          </a:avLst>
        </a:prstGeom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7C4EA-5884-426F-920E-C95B9F1EA7B5}">
      <dsp:nvSpPr>
        <dsp:cNvPr id="0" name=""/>
        <dsp:cNvSpPr/>
      </dsp:nvSpPr>
      <dsp:spPr>
        <a:xfrm>
          <a:off x="287174" y="2596432"/>
          <a:ext cx="522135" cy="5221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125D6-EB52-44A4-9110-3071731EEEBA}">
      <dsp:nvSpPr>
        <dsp:cNvPr id="0" name=""/>
        <dsp:cNvSpPr/>
      </dsp:nvSpPr>
      <dsp:spPr>
        <a:xfrm>
          <a:off x="1096484" y="2382831"/>
          <a:ext cx="3932715" cy="949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cap="all" baseline="0" dirty="0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Random forest</a:t>
          </a:r>
        </a:p>
      </dsp:txBody>
      <dsp:txXfrm>
        <a:off x="1096484" y="2382831"/>
        <a:ext cx="3932715" cy="949337"/>
      </dsp:txXfrm>
    </dsp:sp>
    <dsp:sp modelId="{E1A5931F-8914-4A42-8A20-051C364F7375}">
      <dsp:nvSpPr>
        <dsp:cNvPr id="0" name=""/>
        <dsp:cNvSpPr/>
      </dsp:nvSpPr>
      <dsp:spPr>
        <a:xfrm>
          <a:off x="0" y="3570770"/>
          <a:ext cx="5029199" cy="951872"/>
        </a:xfrm>
        <a:prstGeom prst="roundRect">
          <a:avLst>
            <a:gd name="adj" fmla="val 10000"/>
          </a:avLst>
        </a:prstGeom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6FDED-789B-4B75-A819-CB110F4FA167}">
      <dsp:nvSpPr>
        <dsp:cNvPr id="0" name=""/>
        <dsp:cNvSpPr/>
      </dsp:nvSpPr>
      <dsp:spPr>
        <a:xfrm>
          <a:off x="287174" y="3785638"/>
          <a:ext cx="522135" cy="5221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68DE-BC07-4A66-B3A7-55DE266734CB}">
      <dsp:nvSpPr>
        <dsp:cNvPr id="0" name=""/>
        <dsp:cNvSpPr/>
      </dsp:nvSpPr>
      <dsp:spPr>
        <a:xfrm>
          <a:off x="1096484" y="3572037"/>
          <a:ext cx="3932715" cy="949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cap="all" baseline="0" dirty="0" err="1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adaboost</a:t>
          </a:r>
          <a:endParaRPr lang="en-US" sz="1800" b="1" i="0" kern="1200" cap="all" baseline="0" dirty="0">
            <a:solidFill>
              <a:schemeClr val="accent1">
                <a:lumMod val="60000"/>
                <a:lumOff val="40000"/>
              </a:schemeClr>
            </a:solidFill>
            <a:latin typeface="Avenir Next LT Pro" panose="020B0504020202020204" pitchFamily="34" charset="77"/>
          </a:endParaRPr>
        </a:p>
      </dsp:txBody>
      <dsp:txXfrm>
        <a:off x="1096484" y="3572037"/>
        <a:ext cx="3932715" cy="949337"/>
      </dsp:txXfrm>
    </dsp:sp>
    <dsp:sp modelId="{C63E342A-9F66-45A7-A0A6-B5A878173FE5}">
      <dsp:nvSpPr>
        <dsp:cNvPr id="0" name=""/>
        <dsp:cNvSpPr/>
      </dsp:nvSpPr>
      <dsp:spPr>
        <a:xfrm>
          <a:off x="0" y="4759976"/>
          <a:ext cx="5029199" cy="951872"/>
        </a:xfrm>
        <a:prstGeom prst="roundRect">
          <a:avLst>
            <a:gd name="adj" fmla="val 10000"/>
          </a:avLst>
        </a:prstGeom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EB829-BBC2-4A55-964A-30F95B36741F}">
      <dsp:nvSpPr>
        <dsp:cNvPr id="0" name=""/>
        <dsp:cNvSpPr/>
      </dsp:nvSpPr>
      <dsp:spPr>
        <a:xfrm>
          <a:off x="287174" y="4974845"/>
          <a:ext cx="522135" cy="5221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8C27-0793-428F-9C8A-55609E0BC502}">
      <dsp:nvSpPr>
        <dsp:cNvPr id="0" name=""/>
        <dsp:cNvSpPr/>
      </dsp:nvSpPr>
      <dsp:spPr>
        <a:xfrm>
          <a:off x="1096484" y="4761244"/>
          <a:ext cx="3932715" cy="949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cap="all" baseline="0" dirty="0">
              <a:solidFill>
                <a:schemeClr val="accent1">
                  <a:lumMod val="60000"/>
                  <a:lumOff val="40000"/>
                </a:schemeClr>
              </a:solidFill>
              <a:latin typeface="Avenir Next LT Pro" panose="020B0504020202020204" pitchFamily="34" charset="77"/>
            </a:rPr>
            <a:t>Gradient boost</a:t>
          </a:r>
        </a:p>
      </dsp:txBody>
      <dsp:txXfrm>
        <a:off x="1096484" y="4761244"/>
        <a:ext cx="3932715" cy="949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23981-D528-8441-BA94-5A107D41BF3E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6A7D6-C9DC-7448-9C36-57C44A4BBE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6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7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9629B727-9959-51DE-AE65-C2AC6E50F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517904" y="2761488"/>
            <a:ext cx="5943600" cy="1371600"/>
          </a:xfrm>
        </p:spPr>
        <p:txBody>
          <a:bodyPr/>
          <a:lstStyle>
            <a:lvl1pPr algn="ctr">
              <a:defRPr sz="10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438912" y="2971800"/>
            <a:ext cx="5943600" cy="914400"/>
          </a:xfrm>
        </p:spPr>
        <p:txBody>
          <a:bodyPr>
            <a:noAutofit/>
          </a:bodyPr>
          <a:lstStyle>
            <a:lvl1pPr marL="0" indent="0" algn="ctr">
              <a:buNone/>
              <a:defRPr sz="4800" cap="all" spc="3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A56EA-2F0F-2345-6F77-1022E72CCF2B}"/>
              </a:ext>
            </a:extLst>
          </p:cNvPr>
          <p:cNvGrpSpPr/>
          <p:nvPr userDrawn="1"/>
        </p:nvGrpSpPr>
        <p:grpSpPr>
          <a:xfrm>
            <a:off x="3406408" y="2128565"/>
            <a:ext cx="1146629" cy="440375"/>
            <a:chOff x="3409326" y="1821260"/>
            <a:chExt cx="1146629" cy="4403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400D68-7689-0C5C-EAA3-CF9C6FF8E61A}"/>
                </a:ext>
              </a:extLst>
            </p:cNvPr>
            <p:cNvGrpSpPr/>
            <p:nvPr/>
          </p:nvGrpSpPr>
          <p:grpSpPr>
            <a:xfrm>
              <a:off x="4425326" y="1821260"/>
              <a:ext cx="130629" cy="118571"/>
              <a:chOff x="6030685" y="1226904"/>
              <a:chExt cx="130629" cy="11857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429E64-26A9-B0CC-BFF2-27AD5A789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AA6BAD5-82C7-F2DC-3659-5DD993194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06D73C-4B5C-A3BA-99D8-0B067962397E}"/>
                </a:ext>
              </a:extLst>
            </p:cNvPr>
            <p:cNvGrpSpPr/>
            <p:nvPr/>
          </p:nvGrpSpPr>
          <p:grpSpPr>
            <a:xfrm>
              <a:off x="3917326" y="2143064"/>
              <a:ext cx="130629" cy="118571"/>
              <a:chOff x="6030685" y="1226904"/>
              <a:chExt cx="130629" cy="11857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4F2FA2F-53EB-059F-7A26-D3CAEEFBE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688C912-8C3C-DC27-5693-73002FC274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323EA8C-2060-2579-C5BD-9E0460BCCD45}"/>
                </a:ext>
              </a:extLst>
            </p:cNvPr>
            <p:cNvGrpSpPr/>
            <p:nvPr/>
          </p:nvGrpSpPr>
          <p:grpSpPr>
            <a:xfrm>
              <a:off x="3409326" y="2143064"/>
              <a:ext cx="130629" cy="118571"/>
              <a:chOff x="6030685" y="1226904"/>
              <a:chExt cx="130629" cy="11857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01E706-13BD-7C48-4796-4BD339776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659536-CFDB-9825-C767-F5488D955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Freeform 7">
            <a:extLst>
              <a:ext uri="{FF2B5EF4-FFF2-40B4-BE49-F238E27FC236}">
                <a16:creationId xmlns:a16="http://schemas.microsoft.com/office/drawing/2014/main" id="{90B57A39-5CA9-6984-B2C3-DD047B7FA4E0}"/>
              </a:ext>
            </a:extLst>
          </p:cNvPr>
          <p:cNvSpPr/>
          <p:nvPr userDrawn="1"/>
        </p:nvSpPr>
        <p:spPr>
          <a:xfrm>
            <a:off x="4047956" y="4289060"/>
            <a:ext cx="8144044" cy="2127238"/>
          </a:xfrm>
          <a:custGeom>
            <a:avLst/>
            <a:gdLst>
              <a:gd name="connsiteX0" fmla="*/ 6578117 w 7638328"/>
              <a:gd name="connsiteY0" fmla="*/ 1734 h 2997056"/>
              <a:gd name="connsiteX1" fmla="*/ 7326873 w 7638328"/>
              <a:gd name="connsiteY1" fmla="*/ 43227 h 2997056"/>
              <a:gd name="connsiteX2" fmla="*/ 7638328 w 7638328"/>
              <a:gd name="connsiteY2" fmla="*/ 81031 h 2997056"/>
              <a:gd name="connsiteX3" fmla="*/ 7638328 w 7638328"/>
              <a:gd name="connsiteY3" fmla="*/ 2119497 h 2997056"/>
              <a:gd name="connsiteX4" fmla="*/ 7623721 w 7638328"/>
              <a:gd name="connsiteY4" fmla="*/ 2125742 h 2997056"/>
              <a:gd name="connsiteX5" fmla="*/ 4762943 w 7638328"/>
              <a:gd name="connsiteY5" fmla="*/ 2847921 h 2997056"/>
              <a:gd name="connsiteX6" fmla="*/ 4126 w 7638328"/>
              <a:gd name="connsiteY6" fmla="*/ 2149446 h 2997056"/>
              <a:gd name="connsiteX7" fmla="*/ 4378251 w 7638328"/>
              <a:gd name="connsiteY7" fmla="*/ 149135 h 2997056"/>
              <a:gd name="connsiteX8" fmla="*/ 6578117 w 7638328"/>
              <a:gd name="connsiteY8" fmla="*/ 1734 h 299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8328" h="2997056">
                <a:moveTo>
                  <a:pt x="6578117" y="1734"/>
                </a:moveTo>
                <a:cubicBezTo>
                  <a:pt x="6842855" y="6388"/>
                  <a:pt x="7093503" y="20375"/>
                  <a:pt x="7326873" y="43227"/>
                </a:cubicBezTo>
                <a:lnTo>
                  <a:pt x="7638328" y="81031"/>
                </a:lnTo>
                <a:lnTo>
                  <a:pt x="7638328" y="2119497"/>
                </a:lnTo>
                <a:lnTo>
                  <a:pt x="7623721" y="2125742"/>
                </a:lnTo>
                <a:cubicBezTo>
                  <a:pt x="6861804" y="2430757"/>
                  <a:pt x="5866315" y="2690644"/>
                  <a:pt x="4762943" y="2847921"/>
                </a:cubicBezTo>
                <a:cubicBezTo>
                  <a:pt x="2240951" y="3207413"/>
                  <a:pt x="110356" y="2894695"/>
                  <a:pt x="4126" y="2149446"/>
                </a:cubicBezTo>
                <a:cubicBezTo>
                  <a:pt x="-102104" y="1404197"/>
                  <a:pt x="1856259" y="508627"/>
                  <a:pt x="4378251" y="149135"/>
                </a:cubicBezTo>
                <a:cubicBezTo>
                  <a:pt x="5166374" y="36794"/>
                  <a:pt x="5916274" y="-9902"/>
                  <a:pt x="6578117" y="1734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7072" y="0"/>
            <a:ext cx="7424928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2514600"/>
            <a:ext cx="3657600" cy="1828800"/>
          </a:xfrm>
        </p:spPr>
        <p:txBody>
          <a:bodyPr anchor="ctr"/>
          <a:lstStyle>
            <a:lvl1pPr marL="0" indent="0" algn="l">
              <a:lnSpc>
                <a:spcPts val="3200"/>
              </a:lnSpc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A42F245-8B94-3071-61E5-2D55D8512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7F2BE8-60BC-B8A4-4F92-829AEC11868D}"/>
              </a:ext>
            </a:extLst>
          </p:cNvPr>
          <p:cNvSpPr/>
          <p:nvPr userDrawn="1"/>
        </p:nvSpPr>
        <p:spPr>
          <a:xfrm>
            <a:off x="0" y="0"/>
            <a:ext cx="5230368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alpha val="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D9BFF-9215-D7C1-3641-5B8CAD3B63BE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D8A79-6D17-4351-583F-1863C3F9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3A4D-7147-EECB-1BE0-C377822C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Artist portfolio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898CF1-5EAF-4CC6-9FAA-1876C87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3AC86E-49B7-50FF-A00E-752D58D807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66800" y="1143000"/>
            <a:ext cx="10058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08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E5CF31-D1A5-2FFA-200D-27B5A72736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9" y="0"/>
            <a:ext cx="12201897" cy="6858000"/>
          </a:xfrm>
          <a:prstGeom prst="rect">
            <a:avLst/>
          </a:prstGeom>
        </p:spPr>
      </p:pic>
      <p:sp>
        <p:nvSpPr>
          <p:cNvPr id="8" name="Freeform 41">
            <a:extLst>
              <a:ext uri="{FF2B5EF4-FFF2-40B4-BE49-F238E27FC236}">
                <a16:creationId xmlns:a16="http://schemas.microsoft.com/office/drawing/2014/main" id="{53BB94EC-B164-F3E9-E4FC-6DF601CAD940}"/>
              </a:ext>
            </a:extLst>
          </p:cNvPr>
          <p:cNvSpPr/>
          <p:nvPr userDrawn="1"/>
        </p:nvSpPr>
        <p:spPr>
          <a:xfrm>
            <a:off x="5353733" y="1824368"/>
            <a:ext cx="6600633" cy="3897279"/>
          </a:xfrm>
          <a:custGeom>
            <a:avLst/>
            <a:gdLst>
              <a:gd name="connsiteX0" fmla="*/ 6959794 w 7900969"/>
              <a:gd name="connsiteY0" fmla="*/ 1285 h 4138368"/>
              <a:gd name="connsiteX1" fmla="*/ 7701430 w 7900969"/>
              <a:gd name="connsiteY1" fmla="*/ 53104 h 4138368"/>
              <a:gd name="connsiteX2" fmla="*/ 7900969 w 7900969"/>
              <a:gd name="connsiteY2" fmla="*/ 85533 h 4138368"/>
              <a:gd name="connsiteX3" fmla="*/ 7900969 w 7900969"/>
              <a:gd name="connsiteY3" fmla="*/ 2767870 h 4138368"/>
              <a:gd name="connsiteX4" fmla="*/ 7643010 w 7900969"/>
              <a:gd name="connsiteY4" fmla="*/ 2910281 h 4138368"/>
              <a:gd name="connsiteX5" fmla="*/ 5101628 w 7900969"/>
              <a:gd name="connsiteY5" fmla="*/ 3823249 h 4138368"/>
              <a:gd name="connsiteX6" fmla="*/ 18417 w 7900969"/>
              <a:gd name="connsiteY6" fmla="*/ 3166288 h 4138368"/>
              <a:gd name="connsiteX7" fmla="*/ 4277698 w 7900969"/>
              <a:gd name="connsiteY7" fmla="*/ 315120 h 4138368"/>
              <a:gd name="connsiteX8" fmla="*/ 6959794 w 7900969"/>
              <a:gd name="connsiteY8" fmla="*/ 1285 h 413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0969" h="4138368">
                <a:moveTo>
                  <a:pt x="6959794" y="1285"/>
                </a:moveTo>
                <a:cubicBezTo>
                  <a:pt x="7223113" y="5963"/>
                  <a:pt x="7471460" y="23382"/>
                  <a:pt x="7701430" y="53104"/>
                </a:cubicBezTo>
                <a:lnTo>
                  <a:pt x="7900969" y="85533"/>
                </a:lnTo>
                <a:lnTo>
                  <a:pt x="7900969" y="2767870"/>
                </a:lnTo>
                <a:lnTo>
                  <a:pt x="7643010" y="2910281"/>
                </a:lnTo>
                <a:cubicBezTo>
                  <a:pt x="6941894" y="3274511"/>
                  <a:pt x="6069075" y="3596031"/>
                  <a:pt x="5101628" y="3823249"/>
                </a:cubicBezTo>
                <a:cubicBezTo>
                  <a:pt x="2521770" y="4429162"/>
                  <a:pt x="245939" y="4135031"/>
                  <a:pt x="18417" y="3166288"/>
                </a:cubicBezTo>
                <a:cubicBezTo>
                  <a:pt x="-209105" y="2197544"/>
                  <a:pt x="1697840" y="921033"/>
                  <a:pt x="4277698" y="315120"/>
                </a:cubicBezTo>
                <a:cubicBezTo>
                  <a:pt x="5245145" y="87902"/>
                  <a:pt x="6169838" y="-12747"/>
                  <a:pt x="6959794" y="1285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88900">
              <a:schemeClr val="accent1">
                <a:lumMod val="60000"/>
                <a:lumOff val="4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F992B-4D41-AC70-D389-9FDEE70ED052}"/>
              </a:ext>
            </a:extLst>
          </p:cNvPr>
          <p:cNvSpPr/>
          <p:nvPr userDrawn="1"/>
        </p:nvSpPr>
        <p:spPr>
          <a:xfrm>
            <a:off x="-1" y="0"/>
            <a:ext cx="482852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61EC3-170F-A8C9-E494-678CDA4021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F200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561435" y="4864928"/>
            <a:ext cx="467488" cy="467488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4E8BA-3045-1EB6-C92D-C6ABA17FF6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5081" y="4764542"/>
            <a:ext cx="1631167" cy="1631167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E7EBEC3B-8BE4-5ADB-827B-7F4D1DFE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37BAEE-C5E9-5E2D-59B0-E37D83EDF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66928"/>
            <a:ext cx="4206240" cy="914400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37360"/>
            <a:ext cx="3886200" cy="1828800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46120"/>
            <a:ext cx="4206240" cy="914400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4416552"/>
            <a:ext cx="3886200" cy="1828800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EB95C8-426C-0490-8130-02BB6F5EA2A1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7D3F671-77D0-3C9C-51CF-810B180EA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A3E91D8-0DEC-C5E5-EBF8-391C9C961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26C16257-ECAC-72BA-0B88-FAB56A3D9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09757EC8-7872-3710-4B84-93255E20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2D2C353-C5BA-8AD4-07E1-FF71599710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CA3B13-977B-EF50-715D-D5BDB2BDE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2200" y="598438"/>
            <a:ext cx="4572000" cy="594360"/>
          </a:xfrm>
          <a:custGeom>
            <a:avLst/>
            <a:gdLst>
              <a:gd name="connsiteX0" fmla="*/ 59436 w 4572000"/>
              <a:gd name="connsiteY0" fmla="*/ 0 h 594360"/>
              <a:gd name="connsiteX1" fmla="*/ 4512564 w 4572000"/>
              <a:gd name="connsiteY1" fmla="*/ 0 h 594360"/>
              <a:gd name="connsiteX2" fmla="*/ 4572000 w 4572000"/>
              <a:gd name="connsiteY2" fmla="*/ 59436 h 594360"/>
              <a:gd name="connsiteX3" fmla="*/ 4572000 w 4572000"/>
              <a:gd name="connsiteY3" fmla="*/ 534924 h 594360"/>
              <a:gd name="connsiteX4" fmla="*/ 4512564 w 4572000"/>
              <a:gd name="connsiteY4" fmla="*/ 594360 h 594360"/>
              <a:gd name="connsiteX5" fmla="*/ 59436 w 4572000"/>
              <a:gd name="connsiteY5" fmla="*/ 594360 h 594360"/>
              <a:gd name="connsiteX6" fmla="*/ 0 w 4572000"/>
              <a:gd name="connsiteY6" fmla="*/ 534924 h 594360"/>
              <a:gd name="connsiteX7" fmla="*/ 0 w 4572000"/>
              <a:gd name="connsiteY7" fmla="*/ 59436 h 594360"/>
              <a:gd name="connsiteX8" fmla="*/ 59436 w 4572000"/>
              <a:gd name="connsiteY8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94360">
                <a:moveTo>
                  <a:pt x="59436" y="0"/>
                </a:moveTo>
                <a:lnTo>
                  <a:pt x="4512564" y="0"/>
                </a:lnTo>
                <a:cubicBezTo>
                  <a:pt x="4545390" y="0"/>
                  <a:pt x="4572000" y="26610"/>
                  <a:pt x="4572000" y="59436"/>
                </a:cubicBezTo>
                <a:lnTo>
                  <a:pt x="4572000" y="534924"/>
                </a:lnTo>
                <a:cubicBezTo>
                  <a:pt x="4572000" y="567750"/>
                  <a:pt x="4545390" y="594360"/>
                  <a:pt x="4512564" y="594360"/>
                </a:cubicBezTo>
                <a:lnTo>
                  <a:pt x="59436" y="594360"/>
                </a:lnTo>
                <a:cubicBezTo>
                  <a:pt x="26610" y="594360"/>
                  <a:pt x="0" y="567750"/>
                  <a:pt x="0" y="534924"/>
                </a:cubicBezTo>
                <a:lnTo>
                  <a:pt x="0" y="59436"/>
                </a:lnTo>
                <a:cubicBezTo>
                  <a:pt x="0" y="26610"/>
                  <a:pt x="26610" y="0"/>
                  <a:pt x="59436" y="0"/>
                </a:cubicBezTo>
                <a:close/>
              </a:path>
            </a:pathLst>
          </a:custGeom>
          <a:ln w="12700">
            <a:solidFill>
              <a:schemeClr val="accent1">
                <a:lumMod val="75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txBody>
          <a:bodyPr wrap="square" lIns="8686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F28CA6B-CA9F-46F5-2CA4-6E69D2CE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9032"/>
            <a:ext cx="4846320" cy="914400"/>
          </a:xfrm>
        </p:spPr>
        <p:txBody>
          <a:bodyPr/>
          <a:lstStyle>
            <a:lvl1pPr marL="274320" indent="-274320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27C5DF8-A28E-08FB-959F-371F071A8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29000"/>
            <a:ext cx="4846320" cy="914400"/>
          </a:xfrm>
        </p:spPr>
        <p:txBody>
          <a:bodyPr/>
          <a:lstStyle>
            <a:lvl1pPr marL="274320" indent="-274320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3DD6E06-7713-2DAA-192A-573954A9469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72200" y="5422392"/>
            <a:ext cx="4846320" cy="914400"/>
          </a:xfrm>
        </p:spPr>
        <p:txBody>
          <a:bodyPr/>
          <a:lstStyle>
            <a:lvl1pPr marL="274320" indent="-274320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1D4AB56-7754-027F-5CD9-9BB01F8364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5936" y="689878"/>
            <a:ext cx="411480" cy="41148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273A2BF2-83A7-2F5B-485B-3010054F53C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45936" y="2670048"/>
            <a:ext cx="411480" cy="41148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1127BF4-8D3D-BE7C-F439-B52BE9D095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45936" y="4645152"/>
            <a:ext cx="411480" cy="41148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12182F7-10D0-6871-24CA-B4EAA1A85FC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72200" y="2574036"/>
            <a:ext cx="4572000" cy="594360"/>
          </a:xfrm>
          <a:custGeom>
            <a:avLst/>
            <a:gdLst>
              <a:gd name="connsiteX0" fmla="*/ 59436 w 4572000"/>
              <a:gd name="connsiteY0" fmla="*/ 0 h 594360"/>
              <a:gd name="connsiteX1" fmla="*/ 4512564 w 4572000"/>
              <a:gd name="connsiteY1" fmla="*/ 0 h 594360"/>
              <a:gd name="connsiteX2" fmla="*/ 4572000 w 4572000"/>
              <a:gd name="connsiteY2" fmla="*/ 59436 h 594360"/>
              <a:gd name="connsiteX3" fmla="*/ 4572000 w 4572000"/>
              <a:gd name="connsiteY3" fmla="*/ 534924 h 594360"/>
              <a:gd name="connsiteX4" fmla="*/ 4512564 w 4572000"/>
              <a:gd name="connsiteY4" fmla="*/ 594360 h 594360"/>
              <a:gd name="connsiteX5" fmla="*/ 59436 w 4572000"/>
              <a:gd name="connsiteY5" fmla="*/ 594360 h 594360"/>
              <a:gd name="connsiteX6" fmla="*/ 0 w 4572000"/>
              <a:gd name="connsiteY6" fmla="*/ 534924 h 594360"/>
              <a:gd name="connsiteX7" fmla="*/ 0 w 4572000"/>
              <a:gd name="connsiteY7" fmla="*/ 59436 h 594360"/>
              <a:gd name="connsiteX8" fmla="*/ 59436 w 4572000"/>
              <a:gd name="connsiteY8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94360">
                <a:moveTo>
                  <a:pt x="59436" y="0"/>
                </a:moveTo>
                <a:lnTo>
                  <a:pt x="4512564" y="0"/>
                </a:lnTo>
                <a:cubicBezTo>
                  <a:pt x="4545390" y="0"/>
                  <a:pt x="4572000" y="26610"/>
                  <a:pt x="4572000" y="59436"/>
                </a:cubicBezTo>
                <a:lnTo>
                  <a:pt x="4572000" y="534924"/>
                </a:lnTo>
                <a:cubicBezTo>
                  <a:pt x="4572000" y="567750"/>
                  <a:pt x="4545390" y="594360"/>
                  <a:pt x="4512564" y="594360"/>
                </a:cubicBezTo>
                <a:lnTo>
                  <a:pt x="59436" y="594360"/>
                </a:lnTo>
                <a:cubicBezTo>
                  <a:pt x="26610" y="594360"/>
                  <a:pt x="0" y="567750"/>
                  <a:pt x="0" y="534924"/>
                </a:cubicBezTo>
                <a:lnTo>
                  <a:pt x="0" y="59436"/>
                </a:lnTo>
                <a:cubicBezTo>
                  <a:pt x="0" y="26610"/>
                  <a:pt x="26610" y="0"/>
                  <a:pt x="59436" y="0"/>
                </a:cubicBezTo>
                <a:close/>
              </a:path>
            </a:pathLst>
          </a:custGeom>
          <a:ln w="12700">
            <a:solidFill>
              <a:schemeClr val="accent1">
                <a:lumMod val="75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txBody>
          <a:bodyPr wrap="square" lIns="8686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3931B38-2DFB-6F26-9B26-8CC59E0F024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172200" y="4553712"/>
            <a:ext cx="4572000" cy="594360"/>
          </a:xfrm>
          <a:custGeom>
            <a:avLst/>
            <a:gdLst>
              <a:gd name="connsiteX0" fmla="*/ 59436 w 4572000"/>
              <a:gd name="connsiteY0" fmla="*/ 0 h 594360"/>
              <a:gd name="connsiteX1" fmla="*/ 4512564 w 4572000"/>
              <a:gd name="connsiteY1" fmla="*/ 0 h 594360"/>
              <a:gd name="connsiteX2" fmla="*/ 4572000 w 4572000"/>
              <a:gd name="connsiteY2" fmla="*/ 59436 h 594360"/>
              <a:gd name="connsiteX3" fmla="*/ 4572000 w 4572000"/>
              <a:gd name="connsiteY3" fmla="*/ 534924 h 594360"/>
              <a:gd name="connsiteX4" fmla="*/ 4512564 w 4572000"/>
              <a:gd name="connsiteY4" fmla="*/ 594360 h 594360"/>
              <a:gd name="connsiteX5" fmla="*/ 59436 w 4572000"/>
              <a:gd name="connsiteY5" fmla="*/ 594360 h 594360"/>
              <a:gd name="connsiteX6" fmla="*/ 0 w 4572000"/>
              <a:gd name="connsiteY6" fmla="*/ 534924 h 594360"/>
              <a:gd name="connsiteX7" fmla="*/ 0 w 4572000"/>
              <a:gd name="connsiteY7" fmla="*/ 59436 h 594360"/>
              <a:gd name="connsiteX8" fmla="*/ 59436 w 4572000"/>
              <a:gd name="connsiteY8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94360">
                <a:moveTo>
                  <a:pt x="59436" y="0"/>
                </a:moveTo>
                <a:lnTo>
                  <a:pt x="4512564" y="0"/>
                </a:lnTo>
                <a:cubicBezTo>
                  <a:pt x="4545390" y="0"/>
                  <a:pt x="4572000" y="26610"/>
                  <a:pt x="4572000" y="59436"/>
                </a:cubicBezTo>
                <a:lnTo>
                  <a:pt x="4572000" y="534924"/>
                </a:lnTo>
                <a:cubicBezTo>
                  <a:pt x="4572000" y="567750"/>
                  <a:pt x="4545390" y="594360"/>
                  <a:pt x="4512564" y="594360"/>
                </a:cubicBezTo>
                <a:lnTo>
                  <a:pt x="59436" y="594360"/>
                </a:lnTo>
                <a:cubicBezTo>
                  <a:pt x="26610" y="594360"/>
                  <a:pt x="0" y="567750"/>
                  <a:pt x="0" y="534924"/>
                </a:cubicBezTo>
                <a:lnTo>
                  <a:pt x="0" y="59436"/>
                </a:lnTo>
                <a:cubicBezTo>
                  <a:pt x="0" y="26610"/>
                  <a:pt x="26610" y="0"/>
                  <a:pt x="59436" y="0"/>
                </a:cubicBezTo>
                <a:close/>
              </a:path>
            </a:pathLst>
          </a:custGeom>
          <a:ln w="12700">
            <a:solidFill>
              <a:schemeClr val="accent1">
                <a:lumMod val="75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txBody>
          <a:bodyPr wrap="square" lIns="8686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964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6F0957-B1E8-D378-3433-9200445ED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5FFF129-3A01-D2E3-62C0-04D13EAF5E82}"/>
              </a:ext>
            </a:extLst>
          </p:cNvPr>
          <p:cNvSpPr/>
          <p:nvPr userDrawn="1"/>
        </p:nvSpPr>
        <p:spPr>
          <a:xfrm>
            <a:off x="6343916" y="1567021"/>
            <a:ext cx="5848082" cy="2795600"/>
          </a:xfrm>
          <a:custGeom>
            <a:avLst/>
            <a:gdLst>
              <a:gd name="connsiteX0" fmla="*/ 1193962 w 5848082"/>
              <a:gd name="connsiteY0" fmla="*/ 35 h 2795600"/>
              <a:gd name="connsiteX1" fmla="*/ 3628640 w 5848082"/>
              <a:gd name="connsiteY1" fmla="*/ 416347 h 2795600"/>
              <a:gd name="connsiteX2" fmla="*/ 5674155 w 5848082"/>
              <a:gd name="connsiteY2" fmla="*/ 1273557 h 2795600"/>
              <a:gd name="connsiteX3" fmla="*/ 5848082 w 5848082"/>
              <a:gd name="connsiteY3" fmla="*/ 1381039 h 2795600"/>
              <a:gd name="connsiteX4" fmla="*/ 5848082 w 5848082"/>
              <a:gd name="connsiteY4" fmla="*/ 2778346 h 2795600"/>
              <a:gd name="connsiteX5" fmla="*/ 5710354 w 5848082"/>
              <a:gd name="connsiteY5" fmla="*/ 2790107 h 2795600"/>
              <a:gd name="connsiteX6" fmla="*/ 3040426 w 5848082"/>
              <a:gd name="connsiteY6" fmla="*/ 2379254 h 2795600"/>
              <a:gd name="connsiteX7" fmla="*/ 13202 w 5848082"/>
              <a:gd name="connsiteY7" fmla="*/ 402515 h 2795600"/>
              <a:gd name="connsiteX8" fmla="*/ 1193962 w 5848082"/>
              <a:gd name="connsiteY8" fmla="*/ 35 h 27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8082" h="2795600">
                <a:moveTo>
                  <a:pt x="1193962" y="35"/>
                </a:moveTo>
                <a:cubicBezTo>
                  <a:pt x="1848228" y="2537"/>
                  <a:pt x="2711479" y="141506"/>
                  <a:pt x="3628640" y="416347"/>
                </a:cubicBezTo>
                <a:cubicBezTo>
                  <a:pt x="4431155" y="656832"/>
                  <a:pt x="5141988" y="961503"/>
                  <a:pt x="5674155" y="1273557"/>
                </a:cubicBezTo>
                <a:lnTo>
                  <a:pt x="5848082" y="1381039"/>
                </a:lnTo>
                <a:lnTo>
                  <a:pt x="5848082" y="2778346"/>
                </a:lnTo>
                <a:lnTo>
                  <a:pt x="5710354" y="2790107"/>
                </a:lnTo>
                <a:cubicBezTo>
                  <a:pt x="5035808" y="2825681"/>
                  <a:pt x="4072231" y="2688449"/>
                  <a:pt x="3040426" y="2379254"/>
                </a:cubicBezTo>
                <a:cubicBezTo>
                  <a:pt x="1206106" y="1829573"/>
                  <a:pt x="-149228" y="944556"/>
                  <a:pt x="13202" y="402515"/>
                </a:cubicBezTo>
                <a:cubicBezTo>
                  <a:pt x="94418" y="131494"/>
                  <a:pt x="539697" y="-2468"/>
                  <a:pt x="1193962" y="35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3" name="Picture 2" descr="A picture containing text, plant, palm, tree&#10;&#10;Description automatically generated">
            <a:extLst>
              <a:ext uri="{FF2B5EF4-FFF2-40B4-BE49-F238E27FC236}">
                <a16:creationId xmlns:a16="http://schemas.microsoft.com/office/drawing/2014/main" id="{7BC9D2E0-A241-24A5-54C2-D582EA8BBB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4212" y="1112208"/>
            <a:ext cx="882610" cy="882610"/>
          </a:xfrm>
          <a:custGeom>
            <a:avLst/>
            <a:gdLst>
              <a:gd name="connsiteX0" fmla="*/ 837986 w 1675972"/>
              <a:gd name="connsiteY0" fmla="*/ 0 h 1675972"/>
              <a:gd name="connsiteX1" fmla="*/ 1675972 w 1675972"/>
              <a:gd name="connsiteY1" fmla="*/ 837986 h 1675972"/>
              <a:gd name="connsiteX2" fmla="*/ 837986 w 1675972"/>
              <a:gd name="connsiteY2" fmla="*/ 1675972 h 1675972"/>
              <a:gd name="connsiteX3" fmla="*/ 0 w 1675972"/>
              <a:gd name="connsiteY3" fmla="*/ 837986 h 1675972"/>
              <a:gd name="connsiteX4" fmla="*/ 837986 w 1675972"/>
              <a:gd name="connsiteY4" fmla="*/ 0 h 167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5972" h="1675972">
                <a:moveTo>
                  <a:pt x="837986" y="0"/>
                </a:moveTo>
                <a:cubicBezTo>
                  <a:pt x="1300793" y="0"/>
                  <a:pt x="1675972" y="375179"/>
                  <a:pt x="1675972" y="837986"/>
                </a:cubicBezTo>
                <a:cubicBezTo>
                  <a:pt x="1675972" y="1300793"/>
                  <a:pt x="1300793" y="1675972"/>
                  <a:pt x="837986" y="1675972"/>
                </a:cubicBezTo>
                <a:cubicBezTo>
                  <a:pt x="375179" y="1675972"/>
                  <a:pt x="0" y="1300793"/>
                  <a:pt x="0" y="837986"/>
                </a:cubicBezTo>
                <a:cubicBezTo>
                  <a:pt x="0" y="375179"/>
                  <a:pt x="375179" y="0"/>
                  <a:pt x="837986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A90125-B40F-119B-D21A-17B01441CF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3400" y="1430706"/>
            <a:ext cx="380804" cy="380804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76A05FA-1FCF-41F9-F1A9-4CFFA9C85831}"/>
              </a:ext>
            </a:extLst>
          </p:cNvPr>
          <p:cNvGrpSpPr/>
          <p:nvPr userDrawn="1"/>
        </p:nvGrpSpPr>
        <p:grpSpPr>
          <a:xfrm>
            <a:off x="914400" y="1274125"/>
            <a:ext cx="1146629" cy="440375"/>
            <a:chOff x="7485289" y="2327287"/>
            <a:chExt cx="1146629" cy="4403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5AF5DB9-8DD6-703B-E8CF-4CE744BDA573}"/>
                </a:ext>
              </a:extLst>
            </p:cNvPr>
            <p:cNvGrpSpPr/>
            <p:nvPr/>
          </p:nvGrpSpPr>
          <p:grpSpPr>
            <a:xfrm>
              <a:off x="8501289" y="2327287"/>
              <a:ext cx="130629" cy="118571"/>
              <a:chOff x="6030685" y="1226904"/>
              <a:chExt cx="130629" cy="118571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C157309-4958-1204-09D7-31C34142A3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AB81462-15FD-4875-1671-BABBDFBF2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B81C0F-567E-6DFC-03AD-ECAAD177A30F}"/>
                </a:ext>
              </a:extLst>
            </p:cNvPr>
            <p:cNvGrpSpPr/>
            <p:nvPr/>
          </p:nvGrpSpPr>
          <p:grpSpPr>
            <a:xfrm>
              <a:off x="7993289" y="2649091"/>
              <a:ext cx="130629" cy="118571"/>
              <a:chOff x="6030685" y="1226904"/>
              <a:chExt cx="130629" cy="118571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B56C282-6A8D-C836-9E08-82AE2AC17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282498B-C1E3-0E1D-51F9-FB5F89522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FB64A4-368F-51F7-5C29-AA3EA2621A33}"/>
                </a:ext>
              </a:extLst>
            </p:cNvPr>
            <p:cNvGrpSpPr/>
            <p:nvPr/>
          </p:nvGrpSpPr>
          <p:grpSpPr>
            <a:xfrm>
              <a:off x="7485289" y="2649091"/>
              <a:ext cx="130629" cy="118571"/>
              <a:chOff x="6030685" y="1226904"/>
              <a:chExt cx="130629" cy="11857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937BC7F-F776-BA82-0482-91B51E05E0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B817602-04DA-776F-1B1B-6A1E8BBA41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D3FB359-307F-AC69-018E-6C5BCCA6D174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C72E25-4491-C216-507C-41887070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305844"/>
            <a:ext cx="685800" cy="564397"/>
          </a:xfrm>
        </p:spPr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AE09517-4B1C-7F76-176E-4D192817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3322" y="4264223"/>
            <a:ext cx="3851557" cy="365125"/>
          </a:xfrm>
        </p:spPr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465576"/>
            <a:ext cx="4572000" cy="2971800"/>
          </a:xfrm>
        </p:spPr>
        <p:txBody>
          <a:bodyPr anchor="t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411480"/>
            <a:ext cx="4572000" cy="2971800"/>
          </a:xfrm>
        </p:spPr>
        <p:txBody>
          <a:bodyPr anchor="b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03948751-49C3-8753-5B79-CD48CD6A7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719072"/>
            <a:ext cx="4114800" cy="3429000"/>
          </a:xfrm>
        </p:spPr>
        <p:txBody>
          <a:bodyPr anchor="ctr"/>
          <a:lstStyle>
            <a:lvl1pPr marL="0" indent="0">
              <a:lnSpc>
                <a:spcPts val="2800"/>
              </a:lnSpc>
              <a:spcBef>
                <a:spcPts val="1000"/>
              </a:spcBef>
              <a:buClr>
                <a:schemeClr val="accent1"/>
              </a:buClr>
              <a:buFont typeface="Avenir Next LT Pro" panose="020B0504020202020204" pitchFamily="34" charset="0"/>
              <a:buNone/>
              <a:defRPr sz="1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3032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9629B727-9959-51DE-AE65-C2AC6E50F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18488" y="2743200"/>
            <a:ext cx="5943600" cy="1371600"/>
          </a:xfrm>
        </p:spPr>
        <p:txBody>
          <a:bodyPr/>
          <a:lstStyle>
            <a:lvl1pPr algn="ctr">
              <a:defRPr sz="8000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05800" y="649224"/>
            <a:ext cx="3886200" cy="62087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2514600"/>
            <a:ext cx="6629400" cy="1828800"/>
          </a:xfrm>
        </p:spPr>
        <p:txBody>
          <a:bodyPr anchor="ctr"/>
          <a:lstStyle>
            <a:lvl1pPr marL="0" indent="0" algn="l">
              <a:lnSpc>
                <a:spcPts val="3200"/>
              </a:lnSpc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Arc 30">
            <a:extLst>
              <a:ext uri="{FF2B5EF4-FFF2-40B4-BE49-F238E27FC236}">
                <a16:creationId xmlns:a16="http://schemas.microsoft.com/office/drawing/2014/main" id="{F1E34470-E9DC-6576-6206-8C36CAABBB1A}"/>
              </a:ext>
            </a:extLst>
          </p:cNvPr>
          <p:cNvSpPr/>
          <p:nvPr userDrawn="1"/>
        </p:nvSpPr>
        <p:spPr>
          <a:xfrm flipH="1" flipV="1">
            <a:off x="7369448" y="-2898"/>
            <a:ext cx="4847718" cy="3125298"/>
          </a:xfrm>
          <a:custGeom>
            <a:avLst/>
            <a:gdLst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3" fmla="*/ 6044681 w 12089362"/>
              <a:gd name="connsiteY3" fmla="*/ 5441262 h 10882523"/>
              <a:gd name="connsiteX4" fmla="*/ 4960744 w 12089362"/>
              <a:gd name="connsiteY4" fmla="*/ 88199 h 10882523"/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0" fmla="*/ 0 w 7128617"/>
              <a:gd name="connsiteY0" fmla="*/ 88228 h 5479021"/>
              <a:gd name="connsiteX1" fmla="*/ 4682295 w 7128617"/>
              <a:gd name="connsiteY1" fmla="*/ 1069191 h 5479021"/>
              <a:gd name="connsiteX2" fmla="*/ 7128472 w 7128617"/>
              <a:gd name="connsiteY2" fmla="*/ 5479021 h 5479021"/>
              <a:gd name="connsiteX3" fmla="*/ 1083937 w 7128617"/>
              <a:gd name="connsiteY3" fmla="*/ 5441291 h 5479021"/>
              <a:gd name="connsiteX4" fmla="*/ 0 w 7128617"/>
              <a:gd name="connsiteY4" fmla="*/ 88228 h 5479021"/>
              <a:gd name="connsiteX0" fmla="*/ 0 w 7128617"/>
              <a:gd name="connsiteY0" fmla="*/ 88228 h 5479021"/>
              <a:gd name="connsiteX1" fmla="*/ 4303923 w 7128617"/>
              <a:gd name="connsiteY1" fmla="*/ 1489605 h 5479021"/>
              <a:gd name="connsiteX2" fmla="*/ 7128472 w 7128617"/>
              <a:gd name="connsiteY2" fmla="*/ 5479021 h 5479021"/>
              <a:gd name="connsiteX0" fmla="*/ 0 w 7275709"/>
              <a:gd name="connsiteY0" fmla="*/ 88228 h 5479021"/>
              <a:gd name="connsiteX1" fmla="*/ 4682295 w 7275709"/>
              <a:gd name="connsiteY1" fmla="*/ 1069191 h 5479021"/>
              <a:gd name="connsiteX2" fmla="*/ 7128472 w 7275709"/>
              <a:gd name="connsiteY2" fmla="*/ 5479021 h 5479021"/>
              <a:gd name="connsiteX3" fmla="*/ 1083937 w 7275709"/>
              <a:gd name="connsiteY3" fmla="*/ 5441291 h 5479021"/>
              <a:gd name="connsiteX4" fmla="*/ 0 w 7275709"/>
              <a:gd name="connsiteY4" fmla="*/ 88228 h 5479021"/>
              <a:gd name="connsiteX0" fmla="*/ 0 w 7275709"/>
              <a:gd name="connsiteY0" fmla="*/ 88228 h 5479021"/>
              <a:gd name="connsiteX1" fmla="*/ 4303923 w 7275709"/>
              <a:gd name="connsiteY1" fmla="*/ 1489605 h 5479021"/>
              <a:gd name="connsiteX2" fmla="*/ 7275617 w 7275709"/>
              <a:gd name="connsiteY2" fmla="*/ 5405449 h 5479021"/>
              <a:gd name="connsiteX0" fmla="*/ 0 w 7275722"/>
              <a:gd name="connsiteY0" fmla="*/ 88228 h 5479021"/>
              <a:gd name="connsiteX1" fmla="*/ 4682295 w 7275722"/>
              <a:gd name="connsiteY1" fmla="*/ 1069191 h 5479021"/>
              <a:gd name="connsiteX2" fmla="*/ 7128472 w 7275722"/>
              <a:gd name="connsiteY2" fmla="*/ 5479021 h 5479021"/>
              <a:gd name="connsiteX3" fmla="*/ 1083937 w 7275722"/>
              <a:gd name="connsiteY3" fmla="*/ 5441291 h 5479021"/>
              <a:gd name="connsiteX4" fmla="*/ 0 w 7275722"/>
              <a:gd name="connsiteY4" fmla="*/ 88228 h 5479021"/>
              <a:gd name="connsiteX0" fmla="*/ 0 w 7275722"/>
              <a:gd name="connsiteY0" fmla="*/ 88228 h 5479021"/>
              <a:gd name="connsiteX1" fmla="*/ 4482599 w 7275722"/>
              <a:gd name="connsiteY1" fmla="*/ 1395012 h 5479021"/>
              <a:gd name="connsiteX2" fmla="*/ 7275617 w 7275722"/>
              <a:gd name="connsiteY2" fmla="*/ 5405449 h 5479021"/>
              <a:gd name="connsiteX0" fmla="*/ 52552 w 7328274"/>
              <a:gd name="connsiteY0" fmla="*/ 88228 h 5479021"/>
              <a:gd name="connsiteX1" fmla="*/ 4734847 w 7328274"/>
              <a:gd name="connsiteY1" fmla="*/ 1069191 h 5479021"/>
              <a:gd name="connsiteX2" fmla="*/ 7181024 w 7328274"/>
              <a:gd name="connsiteY2" fmla="*/ 5479021 h 5479021"/>
              <a:gd name="connsiteX3" fmla="*/ 1136489 w 7328274"/>
              <a:gd name="connsiteY3" fmla="*/ 5441291 h 5479021"/>
              <a:gd name="connsiteX4" fmla="*/ 52552 w 7328274"/>
              <a:gd name="connsiteY4" fmla="*/ 88228 h 5479021"/>
              <a:gd name="connsiteX0" fmla="*/ 0 w 7328274"/>
              <a:gd name="connsiteY0" fmla="*/ 676808 h 5479021"/>
              <a:gd name="connsiteX1" fmla="*/ 4535151 w 7328274"/>
              <a:gd name="connsiteY1" fmla="*/ 1395012 h 5479021"/>
              <a:gd name="connsiteX2" fmla="*/ 7328169 w 7328274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61566"/>
              <a:gd name="connsiteY0" fmla="*/ 88228 h 5488576"/>
              <a:gd name="connsiteX1" fmla="*/ 4734847 w 7361566"/>
              <a:gd name="connsiteY1" fmla="*/ 1069191 h 5488576"/>
              <a:gd name="connsiteX2" fmla="*/ 7181024 w 7361566"/>
              <a:gd name="connsiteY2" fmla="*/ 5479021 h 5488576"/>
              <a:gd name="connsiteX3" fmla="*/ 1136489 w 7361566"/>
              <a:gd name="connsiteY3" fmla="*/ 5441291 h 5488576"/>
              <a:gd name="connsiteX4" fmla="*/ 52552 w 7361566"/>
              <a:gd name="connsiteY4" fmla="*/ 88228 h 5488576"/>
              <a:gd name="connsiteX0" fmla="*/ 0 w 7361566"/>
              <a:gd name="connsiteY0" fmla="*/ 676808 h 5488576"/>
              <a:gd name="connsiteX1" fmla="*/ 4924033 w 7361566"/>
              <a:gd name="connsiteY1" fmla="*/ 1500116 h 5488576"/>
              <a:gd name="connsiteX2" fmla="*/ 7361419 w 7361566"/>
              <a:gd name="connsiteY2" fmla="*/ 5488576 h 5488576"/>
              <a:gd name="connsiteX0" fmla="*/ 52552 w 7361532"/>
              <a:gd name="connsiteY0" fmla="*/ 88228 h 5488576"/>
              <a:gd name="connsiteX1" fmla="*/ 4734847 w 7361532"/>
              <a:gd name="connsiteY1" fmla="*/ 1069191 h 5488576"/>
              <a:gd name="connsiteX2" fmla="*/ 7181024 w 7361532"/>
              <a:gd name="connsiteY2" fmla="*/ 5479021 h 5488576"/>
              <a:gd name="connsiteX3" fmla="*/ 1136489 w 7361532"/>
              <a:gd name="connsiteY3" fmla="*/ 5441291 h 5488576"/>
              <a:gd name="connsiteX4" fmla="*/ 52552 w 7361532"/>
              <a:gd name="connsiteY4" fmla="*/ 88228 h 5488576"/>
              <a:gd name="connsiteX0" fmla="*/ 0 w 7361532"/>
              <a:gd name="connsiteY0" fmla="*/ 676808 h 5488576"/>
              <a:gd name="connsiteX1" fmla="*/ 4649713 w 7361532"/>
              <a:gd name="connsiteY1" fmla="*/ 1433614 h 5488576"/>
              <a:gd name="connsiteX2" fmla="*/ 7361419 w 7361532"/>
              <a:gd name="connsiteY2" fmla="*/ 5488576 h 5488576"/>
              <a:gd name="connsiteX0" fmla="*/ 52552 w 7361485"/>
              <a:gd name="connsiteY0" fmla="*/ 88228 h 5488576"/>
              <a:gd name="connsiteX1" fmla="*/ 4734847 w 7361485"/>
              <a:gd name="connsiteY1" fmla="*/ 1069191 h 5488576"/>
              <a:gd name="connsiteX2" fmla="*/ 7181024 w 7361485"/>
              <a:gd name="connsiteY2" fmla="*/ 5479021 h 5488576"/>
              <a:gd name="connsiteX3" fmla="*/ 1136489 w 7361485"/>
              <a:gd name="connsiteY3" fmla="*/ 5441291 h 5488576"/>
              <a:gd name="connsiteX4" fmla="*/ 52552 w 7361485"/>
              <a:gd name="connsiteY4" fmla="*/ 88228 h 5488576"/>
              <a:gd name="connsiteX0" fmla="*/ 0 w 7361485"/>
              <a:gd name="connsiteY0" fmla="*/ 676808 h 5488576"/>
              <a:gd name="connsiteX1" fmla="*/ 3824171 w 7361485"/>
              <a:gd name="connsiteY1" fmla="*/ 1285440 h 5488576"/>
              <a:gd name="connsiteX2" fmla="*/ 7361419 w 7361485"/>
              <a:gd name="connsiteY2" fmla="*/ 5488576 h 5488576"/>
              <a:gd name="connsiteX0" fmla="*/ 52552 w 7181169"/>
              <a:gd name="connsiteY0" fmla="*/ 88228 h 5479021"/>
              <a:gd name="connsiteX1" fmla="*/ 4734847 w 7181169"/>
              <a:gd name="connsiteY1" fmla="*/ 1069191 h 5479021"/>
              <a:gd name="connsiteX2" fmla="*/ 7181024 w 7181169"/>
              <a:gd name="connsiteY2" fmla="*/ 5479021 h 5479021"/>
              <a:gd name="connsiteX3" fmla="*/ 1136489 w 7181169"/>
              <a:gd name="connsiteY3" fmla="*/ 5441291 h 5479021"/>
              <a:gd name="connsiteX4" fmla="*/ 52552 w 7181169"/>
              <a:gd name="connsiteY4" fmla="*/ 88228 h 5479021"/>
              <a:gd name="connsiteX0" fmla="*/ 0 w 7181169"/>
              <a:gd name="connsiteY0" fmla="*/ 676808 h 5479021"/>
              <a:gd name="connsiteX1" fmla="*/ 3824171 w 7181169"/>
              <a:gd name="connsiteY1" fmla="*/ 1285440 h 5479021"/>
              <a:gd name="connsiteX2" fmla="*/ 6482958 w 7181169"/>
              <a:gd name="connsiteY2" fmla="*/ 5446240 h 5479021"/>
              <a:gd name="connsiteX0" fmla="*/ 52552 w 7181169"/>
              <a:gd name="connsiteY0" fmla="*/ 88228 h 5479021"/>
              <a:gd name="connsiteX1" fmla="*/ 4734847 w 7181169"/>
              <a:gd name="connsiteY1" fmla="*/ 1069191 h 5479021"/>
              <a:gd name="connsiteX2" fmla="*/ 7181024 w 7181169"/>
              <a:gd name="connsiteY2" fmla="*/ 5479021 h 5479021"/>
              <a:gd name="connsiteX3" fmla="*/ 1136489 w 7181169"/>
              <a:gd name="connsiteY3" fmla="*/ 5441291 h 5479021"/>
              <a:gd name="connsiteX4" fmla="*/ 52552 w 7181169"/>
              <a:gd name="connsiteY4" fmla="*/ 88228 h 5479021"/>
              <a:gd name="connsiteX0" fmla="*/ 0 w 7181169"/>
              <a:gd name="connsiteY0" fmla="*/ 676808 h 5479021"/>
              <a:gd name="connsiteX1" fmla="*/ 3982930 w 7181169"/>
              <a:gd name="connsiteY1" fmla="*/ 1804051 h 5479021"/>
              <a:gd name="connsiteX2" fmla="*/ 6482958 w 7181169"/>
              <a:gd name="connsiteY2" fmla="*/ 5446240 h 5479021"/>
              <a:gd name="connsiteX0" fmla="*/ 88673 w 7217290"/>
              <a:gd name="connsiteY0" fmla="*/ 88228 h 5479021"/>
              <a:gd name="connsiteX1" fmla="*/ 4770968 w 7217290"/>
              <a:gd name="connsiteY1" fmla="*/ 1069191 h 5479021"/>
              <a:gd name="connsiteX2" fmla="*/ 7217145 w 7217290"/>
              <a:gd name="connsiteY2" fmla="*/ 5479021 h 5479021"/>
              <a:gd name="connsiteX3" fmla="*/ 1172610 w 7217290"/>
              <a:gd name="connsiteY3" fmla="*/ 5441291 h 5479021"/>
              <a:gd name="connsiteX4" fmla="*/ 88673 w 7217290"/>
              <a:gd name="connsiteY4" fmla="*/ 88228 h 5479021"/>
              <a:gd name="connsiteX0" fmla="*/ 0 w 7217290"/>
              <a:gd name="connsiteY0" fmla="*/ 965775 h 5479021"/>
              <a:gd name="connsiteX1" fmla="*/ 4019051 w 7217290"/>
              <a:gd name="connsiteY1" fmla="*/ 1804051 h 5479021"/>
              <a:gd name="connsiteX2" fmla="*/ 6519079 w 7217290"/>
              <a:gd name="connsiteY2" fmla="*/ 5446240 h 5479021"/>
              <a:gd name="connsiteX0" fmla="*/ 52552 w 7217250"/>
              <a:gd name="connsiteY0" fmla="*/ 320300 h 4868268"/>
              <a:gd name="connsiteX1" fmla="*/ 4770968 w 7217250"/>
              <a:gd name="connsiteY1" fmla="*/ 458438 h 4868268"/>
              <a:gd name="connsiteX2" fmla="*/ 7217145 w 7217250"/>
              <a:gd name="connsiteY2" fmla="*/ 4868268 h 4868268"/>
              <a:gd name="connsiteX3" fmla="*/ 1172610 w 7217250"/>
              <a:gd name="connsiteY3" fmla="*/ 4830538 h 4868268"/>
              <a:gd name="connsiteX4" fmla="*/ 52552 w 7217250"/>
              <a:gd name="connsiteY4" fmla="*/ 320300 h 4868268"/>
              <a:gd name="connsiteX0" fmla="*/ 0 w 7217250"/>
              <a:gd name="connsiteY0" fmla="*/ 355022 h 4868268"/>
              <a:gd name="connsiteX1" fmla="*/ 4019051 w 7217250"/>
              <a:gd name="connsiteY1" fmla="*/ 1193298 h 4868268"/>
              <a:gd name="connsiteX2" fmla="*/ 6519079 w 7217250"/>
              <a:gd name="connsiteY2" fmla="*/ 4835487 h 4868268"/>
              <a:gd name="connsiteX0" fmla="*/ 52552 w 7217294"/>
              <a:gd name="connsiteY0" fmla="*/ 63062 h 4611030"/>
              <a:gd name="connsiteX1" fmla="*/ 5156259 w 7217294"/>
              <a:gd name="connsiteY1" fmla="*/ 1188512 h 4611030"/>
              <a:gd name="connsiteX2" fmla="*/ 7217145 w 7217294"/>
              <a:gd name="connsiteY2" fmla="*/ 4611030 h 4611030"/>
              <a:gd name="connsiteX3" fmla="*/ 1172610 w 7217294"/>
              <a:gd name="connsiteY3" fmla="*/ 4573300 h 4611030"/>
              <a:gd name="connsiteX4" fmla="*/ 52552 w 7217294"/>
              <a:gd name="connsiteY4" fmla="*/ 63062 h 4611030"/>
              <a:gd name="connsiteX0" fmla="*/ 0 w 7217294"/>
              <a:gd name="connsiteY0" fmla="*/ 97784 h 4611030"/>
              <a:gd name="connsiteX1" fmla="*/ 4019051 w 7217294"/>
              <a:gd name="connsiteY1" fmla="*/ 936060 h 4611030"/>
              <a:gd name="connsiteX2" fmla="*/ 6519079 w 7217294"/>
              <a:gd name="connsiteY2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519079 w 7217295"/>
              <a:gd name="connsiteY3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88051 w 7217295"/>
              <a:gd name="connsiteY3" fmla="*/ 3957739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342258 w 7217295"/>
              <a:gd name="connsiteY2" fmla="*/ 2686346 h 4611030"/>
              <a:gd name="connsiteX3" fmla="*/ 6788051 w 7217295"/>
              <a:gd name="connsiteY3" fmla="*/ 3957739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342258 w 7217295"/>
              <a:gd name="connsiteY2" fmla="*/ 2686346 h 4611030"/>
              <a:gd name="connsiteX3" fmla="*/ 6788051 w 7217295"/>
              <a:gd name="connsiteY3" fmla="*/ 3957739 h 4611030"/>
              <a:gd name="connsiteX4" fmla="*/ 6530591 w 7217295"/>
              <a:gd name="connsiteY4" fmla="*/ 4595518 h 4611030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88051 w 7217295"/>
              <a:gd name="connsiteY3" fmla="*/ 3977986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740327 w 7217295"/>
              <a:gd name="connsiteY3" fmla="*/ 39434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740327 w 7217295"/>
              <a:gd name="connsiteY3" fmla="*/ 39434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698162 w 7217295"/>
              <a:gd name="connsiteY3" fmla="*/ 36377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698162 w 7217295"/>
              <a:gd name="connsiteY3" fmla="*/ 36377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766681 w 7217295"/>
              <a:gd name="connsiteY3" fmla="*/ 3822195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273739 w 7217295"/>
              <a:gd name="connsiteY2" fmla="*/ 2675804 h 4611030"/>
              <a:gd name="connsiteX3" fmla="*/ 6766681 w 7217295"/>
              <a:gd name="connsiteY3" fmla="*/ 3822195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273739 w 7217295"/>
              <a:gd name="connsiteY2" fmla="*/ 2675804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273739 w 7217295"/>
              <a:gd name="connsiteY2" fmla="*/ 2675804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73739 w 7217295"/>
              <a:gd name="connsiteY2" fmla="*/ 2675804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814697 w 7217295"/>
              <a:gd name="connsiteY1" fmla="*/ 885540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814697 w 7217295"/>
              <a:gd name="connsiteY1" fmla="*/ 885540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75219 h 4623187"/>
              <a:gd name="connsiteX1" fmla="*/ 5156259 w 7217295"/>
              <a:gd name="connsiteY1" fmla="*/ 1200669 h 4623187"/>
              <a:gd name="connsiteX2" fmla="*/ 7217145 w 7217295"/>
              <a:gd name="connsiteY2" fmla="*/ 4623187 h 4623187"/>
              <a:gd name="connsiteX3" fmla="*/ 1172610 w 7217295"/>
              <a:gd name="connsiteY3" fmla="*/ 4585457 h 4623187"/>
              <a:gd name="connsiteX4" fmla="*/ 52552 w 7217295"/>
              <a:gd name="connsiteY4" fmla="*/ 75219 h 4623187"/>
              <a:gd name="connsiteX0" fmla="*/ 0 w 7217295"/>
              <a:gd name="connsiteY0" fmla="*/ 109941 h 4623187"/>
              <a:gd name="connsiteX1" fmla="*/ 4019586 w 7217295"/>
              <a:gd name="connsiteY1" fmla="*/ 750510 h 4623187"/>
              <a:gd name="connsiteX2" fmla="*/ 6238637 w 7217295"/>
              <a:gd name="connsiteY2" fmla="*/ 2606925 h 4623187"/>
              <a:gd name="connsiteX3" fmla="*/ 6740327 w 7217295"/>
              <a:gd name="connsiteY3" fmla="*/ 3818540 h 4623187"/>
              <a:gd name="connsiteX4" fmla="*/ 6530591 w 7217295"/>
              <a:gd name="connsiteY4" fmla="*/ 4607675 h 4623187"/>
              <a:gd name="connsiteX0" fmla="*/ 52552 w 7217295"/>
              <a:gd name="connsiteY0" fmla="*/ 75219 h 4623187"/>
              <a:gd name="connsiteX1" fmla="*/ 5156259 w 7217295"/>
              <a:gd name="connsiteY1" fmla="*/ 1200669 h 4623187"/>
              <a:gd name="connsiteX2" fmla="*/ 7217145 w 7217295"/>
              <a:gd name="connsiteY2" fmla="*/ 4623187 h 4623187"/>
              <a:gd name="connsiteX3" fmla="*/ 1172610 w 7217295"/>
              <a:gd name="connsiteY3" fmla="*/ 4585457 h 4623187"/>
              <a:gd name="connsiteX4" fmla="*/ 52552 w 7217295"/>
              <a:gd name="connsiteY4" fmla="*/ 75219 h 4623187"/>
              <a:gd name="connsiteX0" fmla="*/ 0 w 7217295"/>
              <a:gd name="connsiteY0" fmla="*/ 109941 h 4623187"/>
              <a:gd name="connsiteX1" fmla="*/ 4019586 w 7217295"/>
              <a:gd name="connsiteY1" fmla="*/ 750510 h 4623187"/>
              <a:gd name="connsiteX2" fmla="*/ 6238637 w 7217295"/>
              <a:gd name="connsiteY2" fmla="*/ 2606925 h 4623187"/>
              <a:gd name="connsiteX3" fmla="*/ 6740327 w 7217295"/>
              <a:gd name="connsiteY3" fmla="*/ 3818540 h 4623187"/>
              <a:gd name="connsiteX4" fmla="*/ 6530591 w 7217295"/>
              <a:gd name="connsiteY4" fmla="*/ 4607675 h 4623187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80952 w 7217295"/>
              <a:gd name="connsiteY2" fmla="*/ 2352492 h 4611029"/>
              <a:gd name="connsiteX3" fmla="*/ 6740327 w 7217295"/>
              <a:gd name="connsiteY3" fmla="*/ 3806382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80952 w 7217295"/>
              <a:gd name="connsiteY2" fmla="*/ 2352492 h 4611029"/>
              <a:gd name="connsiteX3" fmla="*/ 6740327 w 7217295"/>
              <a:gd name="connsiteY3" fmla="*/ 3806382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67861 w 7217295"/>
              <a:gd name="connsiteY2" fmla="*/ 2234683 h 4611029"/>
              <a:gd name="connsiteX3" fmla="*/ 6740327 w 7217295"/>
              <a:gd name="connsiteY3" fmla="*/ 3806382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85035 w 7217295"/>
              <a:gd name="connsiteY1" fmla="*/ 803803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85035 w 7217295"/>
              <a:gd name="connsiteY1" fmla="*/ 803803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83"/>
              <a:gd name="connsiteY0" fmla="*/ 104977 h 4652945"/>
              <a:gd name="connsiteX1" fmla="*/ 5076847 w 7217283"/>
              <a:gd name="connsiteY1" fmla="*/ 844708 h 4652945"/>
              <a:gd name="connsiteX2" fmla="*/ 7217145 w 7217283"/>
              <a:gd name="connsiteY2" fmla="*/ 4652945 h 4652945"/>
              <a:gd name="connsiteX3" fmla="*/ 1172610 w 7217283"/>
              <a:gd name="connsiteY3" fmla="*/ 4615215 h 4652945"/>
              <a:gd name="connsiteX4" fmla="*/ 52552 w 7217283"/>
              <a:gd name="connsiteY4" fmla="*/ 104977 h 4652945"/>
              <a:gd name="connsiteX0" fmla="*/ 0 w 7217283"/>
              <a:gd name="connsiteY0" fmla="*/ 139699 h 4652945"/>
              <a:gd name="connsiteX1" fmla="*/ 4085035 w 7217283"/>
              <a:gd name="connsiteY1" fmla="*/ 845719 h 4652945"/>
              <a:gd name="connsiteX2" fmla="*/ 6167861 w 7217283"/>
              <a:gd name="connsiteY2" fmla="*/ 2276599 h 4652945"/>
              <a:gd name="connsiteX3" fmla="*/ 6753418 w 7217283"/>
              <a:gd name="connsiteY3" fmla="*/ 3691219 h 4652945"/>
              <a:gd name="connsiteX4" fmla="*/ 6530591 w 7217283"/>
              <a:gd name="connsiteY4" fmla="*/ 4637433 h 4652945"/>
              <a:gd name="connsiteX0" fmla="*/ 52552 w 7217283"/>
              <a:gd name="connsiteY0" fmla="*/ 104977 h 4652945"/>
              <a:gd name="connsiteX1" fmla="*/ 5076847 w 7217283"/>
              <a:gd name="connsiteY1" fmla="*/ 844708 h 4652945"/>
              <a:gd name="connsiteX2" fmla="*/ 7217145 w 7217283"/>
              <a:gd name="connsiteY2" fmla="*/ 4652945 h 4652945"/>
              <a:gd name="connsiteX3" fmla="*/ 1172610 w 7217283"/>
              <a:gd name="connsiteY3" fmla="*/ 4615215 h 4652945"/>
              <a:gd name="connsiteX4" fmla="*/ 52552 w 7217283"/>
              <a:gd name="connsiteY4" fmla="*/ 104977 h 4652945"/>
              <a:gd name="connsiteX0" fmla="*/ 0 w 7217283"/>
              <a:gd name="connsiteY0" fmla="*/ 139699 h 4652945"/>
              <a:gd name="connsiteX1" fmla="*/ 4085035 w 7217283"/>
              <a:gd name="connsiteY1" fmla="*/ 845719 h 4652945"/>
              <a:gd name="connsiteX2" fmla="*/ 6167861 w 7217283"/>
              <a:gd name="connsiteY2" fmla="*/ 2276599 h 4652945"/>
              <a:gd name="connsiteX3" fmla="*/ 6753418 w 7217283"/>
              <a:gd name="connsiteY3" fmla="*/ 3691219 h 4652945"/>
              <a:gd name="connsiteX4" fmla="*/ 6530591 w 7217283"/>
              <a:gd name="connsiteY4" fmla="*/ 4637433 h 46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7283" h="4652945" stroke="0" extrusionOk="0">
                <a:moveTo>
                  <a:pt x="52552" y="104977"/>
                </a:moveTo>
                <a:cubicBezTo>
                  <a:pt x="1696855" y="-164819"/>
                  <a:pt x="3882748" y="86713"/>
                  <a:pt x="5076847" y="844708"/>
                </a:cubicBezTo>
                <a:cubicBezTo>
                  <a:pt x="6270946" y="1602703"/>
                  <a:pt x="7230527" y="2915773"/>
                  <a:pt x="7217145" y="4652945"/>
                </a:cubicBezTo>
                <a:lnTo>
                  <a:pt x="1172610" y="4615215"/>
                </a:lnTo>
                <a:lnTo>
                  <a:pt x="52552" y="104977"/>
                </a:lnTo>
                <a:close/>
              </a:path>
              <a:path w="7217283" h="4652945" fill="none">
                <a:moveTo>
                  <a:pt x="0" y="139699"/>
                </a:moveTo>
                <a:cubicBezTo>
                  <a:pt x="1644303" y="-130097"/>
                  <a:pt x="3057057" y="421502"/>
                  <a:pt x="4085035" y="845719"/>
                </a:cubicBezTo>
                <a:cubicBezTo>
                  <a:pt x="5113013" y="1269936"/>
                  <a:pt x="5734475" y="1768315"/>
                  <a:pt x="6167861" y="2276599"/>
                </a:cubicBezTo>
                <a:cubicBezTo>
                  <a:pt x="6601247" y="2784883"/>
                  <a:pt x="6771503" y="3297747"/>
                  <a:pt x="6753418" y="3691219"/>
                </a:cubicBezTo>
                <a:cubicBezTo>
                  <a:pt x="6735333" y="4084691"/>
                  <a:pt x="6667584" y="4365592"/>
                  <a:pt x="6530591" y="4637433"/>
                </a:cubicBezTo>
              </a:path>
            </a:pathLst>
          </a:custGeom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35CDF-750B-15E0-F1F4-6F33904CD0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F200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6583" y="647479"/>
            <a:ext cx="1066572" cy="1066572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34D203-E0F5-BCAA-F44B-483D47529AD4}"/>
              </a:ext>
            </a:extLst>
          </p:cNvPr>
          <p:cNvGrpSpPr/>
          <p:nvPr userDrawn="1"/>
        </p:nvGrpSpPr>
        <p:grpSpPr>
          <a:xfrm flipV="1">
            <a:off x="3467919" y="4703574"/>
            <a:ext cx="1146629" cy="440375"/>
            <a:chOff x="2950468" y="1821260"/>
            <a:chExt cx="1146629" cy="4403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37ADE3-6E66-0246-01BD-A41AEB6E4B9B}"/>
                </a:ext>
              </a:extLst>
            </p:cNvPr>
            <p:cNvGrpSpPr/>
            <p:nvPr/>
          </p:nvGrpSpPr>
          <p:grpSpPr>
            <a:xfrm>
              <a:off x="3966468" y="1821260"/>
              <a:ext cx="130629" cy="118571"/>
              <a:chOff x="6030685" y="1226904"/>
              <a:chExt cx="130629" cy="11857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937FF8D-1D4A-09BE-E46A-3F1AEB2BE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E34077-2141-E96B-3069-6FC5B864D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35BA93-E698-E4FF-D8E0-4DFBE558882F}"/>
                </a:ext>
              </a:extLst>
            </p:cNvPr>
            <p:cNvGrpSpPr/>
            <p:nvPr/>
          </p:nvGrpSpPr>
          <p:grpSpPr>
            <a:xfrm>
              <a:off x="3458468" y="2143064"/>
              <a:ext cx="130629" cy="118571"/>
              <a:chOff x="6030685" y="1226904"/>
              <a:chExt cx="130629" cy="11857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6A73CE-7A56-EE2C-E78A-1AF270D76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D0BAC7A-6F9D-87AC-775B-CE3A59A76B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F04C3BF-F441-9FCB-C893-26611CE3DE48}"/>
                </a:ext>
              </a:extLst>
            </p:cNvPr>
            <p:cNvGrpSpPr/>
            <p:nvPr/>
          </p:nvGrpSpPr>
          <p:grpSpPr>
            <a:xfrm>
              <a:off x="2950468" y="2143064"/>
              <a:ext cx="130629" cy="118571"/>
              <a:chOff x="6030685" y="1226904"/>
              <a:chExt cx="130629" cy="11857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364A979-050B-D7F8-F9A2-4DE6E0F8E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2D99BB9-81CD-58E3-A012-B1504FA09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402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A3B29B5E-A97F-286C-DCBB-6A214A246589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EB0C29-D0BC-4F33-04AE-5AE17A01141C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93AB79-1A45-0376-C791-6689C7151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8C0C89-2F1C-8748-8297-B0A51C104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9C6A50-2635-53D0-33DA-247DDB49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E5CF31-D1A5-2FFA-200D-27B5A72736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9" y="0"/>
            <a:ext cx="12201897" cy="6858000"/>
          </a:xfrm>
          <a:prstGeom prst="rect">
            <a:avLst/>
          </a:prstGeom>
        </p:spPr>
      </p:pic>
      <p:sp>
        <p:nvSpPr>
          <p:cNvPr id="8" name="Freeform 41">
            <a:extLst>
              <a:ext uri="{FF2B5EF4-FFF2-40B4-BE49-F238E27FC236}">
                <a16:creationId xmlns:a16="http://schemas.microsoft.com/office/drawing/2014/main" id="{53BB94EC-B164-F3E9-E4FC-6DF601CAD940}"/>
              </a:ext>
            </a:extLst>
          </p:cNvPr>
          <p:cNvSpPr/>
          <p:nvPr userDrawn="1"/>
        </p:nvSpPr>
        <p:spPr>
          <a:xfrm>
            <a:off x="5353733" y="1824368"/>
            <a:ext cx="6600633" cy="3897279"/>
          </a:xfrm>
          <a:custGeom>
            <a:avLst/>
            <a:gdLst>
              <a:gd name="connsiteX0" fmla="*/ 6959794 w 7900969"/>
              <a:gd name="connsiteY0" fmla="*/ 1285 h 4138368"/>
              <a:gd name="connsiteX1" fmla="*/ 7701430 w 7900969"/>
              <a:gd name="connsiteY1" fmla="*/ 53104 h 4138368"/>
              <a:gd name="connsiteX2" fmla="*/ 7900969 w 7900969"/>
              <a:gd name="connsiteY2" fmla="*/ 85533 h 4138368"/>
              <a:gd name="connsiteX3" fmla="*/ 7900969 w 7900969"/>
              <a:gd name="connsiteY3" fmla="*/ 2767870 h 4138368"/>
              <a:gd name="connsiteX4" fmla="*/ 7643010 w 7900969"/>
              <a:gd name="connsiteY4" fmla="*/ 2910281 h 4138368"/>
              <a:gd name="connsiteX5" fmla="*/ 5101628 w 7900969"/>
              <a:gd name="connsiteY5" fmla="*/ 3823249 h 4138368"/>
              <a:gd name="connsiteX6" fmla="*/ 18417 w 7900969"/>
              <a:gd name="connsiteY6" fmla="*/ 3166288 h 4138368"/>
              <a:gd name="connsiteX7" fmla="*/ 4277698 w 7900969"/>
              <a:gd name="connsiteY7" fmla="*/ 315120 h 4138368"/>
              <a:gd name="connsiteX8" fmla="*/ 6959794 w 7900969"/>
              <a:gd name="connsiteY8" fmla="*/ 1285 h 413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0969" h="4138368">
                <a:moveTo>
                  <a:pt x="6959794" y="1285"/>
                </a:moveTo>
                <a:cubicBezTo>
                  <a:pt x="7223113" y="5963"/>
                  <a:pt x="7471460" y="23382"/>
                  <a:pt x="7701430" y="53104"/>
                </a:cubicBezTo>
                <a:lnTo>
                  <a:pt x="7900969" y="85533"/>
                </a:lnTo>
                <a:lnTo>
                  <a:pt x="7900969" y="2767870"/>
                </a:lnTo>
                <a:lnTo>
                  <a:pt x="7643010" y="2910281"/>
                </a:lnTo>
                <a:cubicBezTo>
                  <a:pt x="6941894" y="3274511"/>
                  <a:pt x="6069075" y="3596031"/>
                  <a:pt x="5101628" y="3823249"/>
                </a:cubicBezTo>
                <a:cubicBezTo>
                  <a:pt x="2521770" y="4429162"/>
                  <a:pt x="245939" y="4135031"/>
                  <a:pt x="18417" y="3166288"/>
                </a:cubicBezTo>
                <a:cubicBezTo>
                  <a:pt x="-209105" y="2197544"/>
                  <a:pt x="1697840" y="921033"/>
                  <a:pt x="4277698" y="315120"/>
                </a:cubicBezTo>
                <a:cubicBezTo>
                  <a:pt x="5245145" y="87902"/>
                  <a:pt x="6169838" y="-12747"/>
                  <a:pt x="6959794" y="1285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88900">
              <a:schemeClr val="accent1">
                <a:lumMod val="60000"/>
                <a:lumOff val="4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F992B-4D41-AC70-D389-9FDEE70ED052}"/>
              </a:ext>
            </a:extLst>
          </p:cNvPr>
          <p:cNvSpPr/>
          <p:nvPr userDrawn="1"/>
        </p:nvSpPr>
        <p:spPr>
          <a:xfrm>
            <a:off x="-1" y="0"/>
            <a:ext cx="482852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61EC3-170F-A8C9-E494-678CDA4021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F200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561435" y="4864928"/>
            <a:ext cx="467488" cy="467488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4E8BA-3045-1EB6-C92D-C6ABA17FF6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5081" y="4764542"/>
            <a:ext cx="1631167" cy="1631167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E7EBEC3B-8BE4-5ADB-827B-7F4D1DFE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37BAEE-C5E9-5E2D-59B0-E37D83EDF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548640"/>
            <a:ext cx="3886200" cy="2697480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3611880"/>
            <a:ext cx="3886200" cy="2633471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EB95C8-426C-0490-8130-02BB6F5EA2A1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7D3F671-77D0-3C9C-51CF-810B180EA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A3E91D8-0DEC-C5E5-EBF8-391C9C961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6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05B2FEEE-1C5D-9FDF-452D-CB9425426F68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D7004-0584-D090-556D-73C53443760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9E8555-3BC8-73C0-C3AC-19EE0781C9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D336DD-CA5C-B12D-238E-E2104F6EB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E1860D7C-3702-B8DC-9B16-9FDE43D8D7AD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006D7C-712C-7577-2A17-2AB9B4BCA14C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0CB609-0175-36CB-134B-6529A325A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DD3E3-3CB6-ECAB-A862-EC06A87E1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19C4C0E2-F58A-83A2-2361-BE48D936EAE7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81F0BD-382D-E072-EB84-EDB0B989735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8CD48E9-A9FB-AF82-1ACF-AFCEAFBF8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3B4D78-1A75-AE0C-74E1-5BEE61ECF0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01023-7E51-85AD-1F06-8C42D0BA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1B54D94-A660-E95A-13FA-7258FE32B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EFCC935-92A7-A8D4-FEB6-90BAFB78BA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320" y="0"/>
            <a:ext cx="98206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C9C56-E571-EEF0-909A-C061564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1719072"/>
            <a:ext cx="4800600" cy="3429000"/>
          </a:xfrm>
        </p:spPr>
        <p:txBody>
          <a:bodyPr/>
          <a:lstStyle>
            <a:lvl1pPr>
              <a:defRPr sz="600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D91A5-0AB1-06A2-2C29-6741EDCDE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0357" y="1388263"/>
            <a:ext cx="4572000" cy="4676775"/>
          </a:xfrm>
        </p:spPr>
        <p:txBody>
          <a:bodyPr/>
          <a:lstStyle>
            <a:lvl1pPr marL="640080" indent="-64008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Font typeface="Avenir Next LT Pro" panose="020B0504020202020204" pitchFamily="34" charset="0"/>
              <a:buChar char="+"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38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95781003-A1B2-4E8D-E01D-57F7E4DD9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C9C56-E571-EEF0-909A-C061564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9072"/>
            <a:ext cx="4800600" cy="3429000"/>
          </a:xfrm>
        </p:spPr>
        <p:txBody>
          <a:bodyPr/>
          <a:lstStyle>
            <a:lvl1pPr>
              <a:defRPr sz="600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D91A5-0AB1-06A2-2C29-6741EDCDE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1773936"/>
            <a:ext cx="4572000" cy="3429000"/>
          </a:xfrm>
        </p:spPr>
        <p:txBody>
          <a:bodyPr anchor="ctr"/>
          <a:lstStyle>
            <a:lvl1pPr marL="0" indent="0">
              <a:lnSpc>
                <a:spcPts val="2800"/>
              </a:lnSpc>
              <a:spcBef>
                <a:spcPts val="1000"/>
              </a:spcBef>
              <a:buClr>
                <a:schemeClr val="accent1"/>
              </a:buClr>
              <a:buFont typeface="Avenir Next LT Pro" panose="020B0504020202020204" pitchFamily="34" charset="0"/>
              <a:buNone/>
              <a:defRPr sz="1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B7BAF-ABDC-F800-6028-CF87B2EABA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" r="2468"/>
          <a:stretch/>
        </p:blipFill>
        <p:spPr>
          <a:xfrm rot="10800000">
            <a:off x="379726" y="0"/>
            <a:ext cx="2305250" cy="1204329"/>
          </a:xfrm>
          <a:custGeom>
            <a:avLst/>
            <a:gdLst>
              <a:gd name="connsiteX0" fmla="*/ 2290117 w 4580234"/>
              <a:gd name="connsiteY0" fmla="*/ 0 h 2392846"/>
              <a:gd name="connsiteX1" fmla="*/ 4580234 w 4580234"/>
              <a:gd name="connsiteY1" fmla="*/ 2290117 h 2392846"/>
              <a:gd name="connsiteX2" fmla="*/ 4575047 w 4580234"/>
              <a:gd name="connsiteY2" fmla="*/ 2392846 h 2392846"/>
              <a:gd name="connsiteX3" fmla="*/ 5188 w 4580234"/>
              <a:gd name="connsiteY3" fmla="*/ 2392846 h 2392846"/>
              <a:gd name="connsiteX4" fmla="*/ 0 w 4580234"/>
              <a:gd name="connsiteY4" fmla="*/ 2290117 h 2392846"/>
              <a:gd name="connsiteX5" fmla="*/ 2290117 w 4580234"/>
              <a:gd name="connsiteY5" fmla="*/ 0 h 239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0234" h="2392846">
                <a:moveTo>
                  <a:pt x="2290117" y="0"/>
                </a:moveTo>
                <a:cubicBezTo>
                  <a:pt x="3554914" y="0"/>
                  <a:pt x="4580234" y="1025320"/>
                  <a:pt x="4580234" y="2290117"/>
                </a:cubicBezTo>
                <a:lnTo>
                  <a:pt x="4575047" y="2392846"/>
                </a:lnTo>
                <a:lnTo>
                  <a:pt x="5188" y="2392846"/>
                </a:lnTo>
                <a:lnTo>
                  <a:pt x="0" y="2290117"/>
                </a:lnTo>
                <a:cubicBezTo>
                  <a:pt x="0" y="1025320"/>
                  <a:pt x="1025320" y="0"/>
                  <a:pt x="2290117" y="0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0A98AD1-57CC-39ED-C96E-C3CCE56C6417}"/>
              </a:ext>
            </a:extLst>
          </p:cNvPr>
          <p:cNvGrpSpPr/>
          <p:nvPr userDrawn="1"/>
        </p:nvGrpSpPr>
        <p:grpSpPr>
          <a:xfrm rot="10800000" flipH="1">
            <a:off x="6080760" y="656921"/>
            <a:ext cx="1208634" cy="426639"/>
            <a:chOff x="557784" y="4124510"/>
            <a:chExt cx="1208634" cy="42663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682F67-8B24-E1D5-B1BF-FD42116F5FB0}"/>
                </a:ext>
              </a:extLst>
            </p:cNvPr>
            <p:cNvGrpSpPr/>
            <p:nvPr/>
          </p:nvGrpSpPr>
          <p:grpSpPr>
            <a:xfrm>
              <a:off x="1635789" y="4432578"/>
              <a:ext cx="130629" cy="118571"/>
              <a:chOff x="6030685" y="1226904"/>
              <a:chExt cx="130629" cy="11857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386F84C-4E22-C070-A4D4-037BCF40E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ADC52A5-555F-D8A4-1118-8466ED5B52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03E39C-B5CD-5A4C-694F-8820DB320849}"/>
                </a:ext>
              </a:extLst>
            </p:cNvPr>
            <p:cNvGrpSpPr/>
            <p:nvPr/>
          </p:nvGrpSpPr>
          <p:grpSpPr>
            <a:xfrm>
              <a:off x="557784" y="4124510"/>
              <a:ext cx="638629" cy="118571"/>
              <a:chOff x="619789" y="4124510"/>
              <a:chExt cx="638629" cy="1185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26A601A-56E6-C6E0-94BE-BDFDD4DE9992}"/>
                  </a:ext>
                </a:extLst>
              </p:cNvPr>
              <p:cNvGrpSpPr/>
              <p:nvPr/>
            </p:nvGrpSpPr>
            <p:grpSpPr>
              <a:xfrm>
                <a:off x="1127789" y="4124510"/>
                <a:ext cx="130629" cy="118571"/>
                <a:chOff x="6030685" y="1226904"/>
                <a:chExt cx="130629" cy="118571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5A9F40C-E23B-BD99-8CF5-0A9539B6C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999" y="1226904"/>
                  <a:ext cx="0" cy="11857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F1E34A3-717B-8A94-CDD6-FA8EA578F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30685" y="1286189"/>
                  <a:ext cx="13062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60E8EC4-D607-C577-AD07-5E2EE4FC4557}"/>
                  </a:ext>
                </a:extLst>
              </p:cNvPr>
              <p:cNvGrpSpPr/>
              <p:nvPr/>
            </p:nvGrpSpPr>
            <p:grpSpPr>
              <a:xfrm>
                <a:off x="619789" y="4124510"/>
                <a:ext cx="130629" cy="118571"/>
                <a:chOff x="6030685" y="1226904"/>
                <a:chExt cx="130629" cy="118571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2B13F2C-F37D-9259-C3E8-4A4395483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999" y="1226904"/>
                  <a:ext cx="0" cy="11857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37107F4-5D94-4711-79B8-5BD6B7EBD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30685" y="1286189"/>
                  <a:ext cx="13062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3EF34E6-E945-6FCB-0855-6827D99CE1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5152" y="5589864"/>
            <a:ext cx="588350" cy="588350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589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6F0957-B1E8-D378-3433-9200445ED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76656" y="2743200"/>
            <a:ext cx="5943600" cy="1371600"/>
          </a:xfrm>
        </p:spPr>
        <p:txBody>
          <a:bodyPr/>
          <a:lstStyle>
            <a:lvl1pPr algn="ctr">
              <a:defRPr sz="10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1764792" y="3090672"/>
            <a:ext cx="5943600" cy="685800"/>
          </a:xfrm>
        </p:spPr>
        <p:txBody>
          <a:bodyPr>
            <a:noAutofit/>
          </a:bodyPr>
          <a:lstStyle>
            <a:lvl1pPr marL="0" indent="0" algn="ctr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8072" y="1143000"/>
            <a:ext cx="6318504" cy="5715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2514600"/>
            <a:ext cx="3319272" cy="1828800"/>
          </a:xfrm>
        </p:spPr>
        <p:txBody>
          <a:bodyPr anchor="ctr"/>
          <a:lstStyle>
            <a:lvl1pPr marL="0" indent="0" algn="l">
              <a:lnSpc>
                <a:spcPts val="3200"/>
              </a:lnSpc>
              <a:buNone/>
              <a:defRPr sz="2400" cap="all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Arc 30">
            <a:extLst>
              <a:ext uri="{FF2B5EF4-FFF2-40B4-BE49-F238E27FC236}">
                <a16:creationId xmlns:a16="http://schemas.microsoft.com/office/drawing/2014/main" id="{4B8C4ECD-CAFD-01D4-B9F9-6DC4056F473D}"/>
              </a:ext>
            </a:extLst>
          </p:cNvPr>
          <p:cNvSpPr/>
          <p:nvPr userDrawn="1"/>
        </p:nvSpPr>
        <p:spPr>
          <a:xfrm flipH="1" flipV="1">
            <a:off x="5362413" y="-9557"/>
            <a:ext cx="6831221" cy="4597860"/>
          </a:xfrm>
          <a:custGeom>
            <a:avLst/>
            <a:gdLst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3" fmla="*/ 6044681 w 12089362"/>
              <a:gd name="connsiteY3" fmla="*/ 5441262 h 10882523"/>
              <a:gd name="connsiteX4" fmla="*/ 4960744 w 12089362"/>
              <a:gd name="connsiteY4" fmla="*/ 88199 h 10882523"/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0" fmla="*/ 0 w 7128617"/>
              <a:gd name="connsiteY0" fmla="*/ 88228 h 5479021"/>
              <a:gd name="connsiteX1" fmla="*/ 4682295 w 7128617"/>
              <a:gd name="connsiteY1" fmla="*/ 1069191 h 5479021"/>
              <a:gd name="connsiteX2" fmla="*/ 7128472 w 7128617"/>
              <a:gd name="connsiteY2" fmla="*/ 5479021 h 5479021"/>
              <a:gd name="connsiteX3" fmla="*/ 1083937 w 7128617"/>
              <a:gd name="connsiteY3" fmla="*/ 5441291 h 5479021"/>
              <a:gd name="connsiteX4" fmla="*/ 0 w 7128617"/>
              <a:gd name="connsiteY4" fmla="*/ 88228 h 5479021"/>
              <a:gd name="connsiteX0" fmla="*/ 0 w 7128617"/>
              <a:gd name="connsiteY0" fmla="*/ 88228 h 5479021"/>
              <a:gd name="connsiteX1" fmla="*/ 4303923 w 7128617"/>
              <a:gd name="connsiteY1" fmla="*/ 1489605 h 5479021"/>
              <a:gd name="connsiteX2" fmla="*/ 7128472 w 7128617"/>
              <a:gd name="connsiteY2" fmla="*/ 5479021 h 5479021"/>
              <a:gd name="connsiteX0" fmla="*/ 0 w 7275709"/>
              <a:gd name="connsiteY0" fmla="*/ 88228 h 5479021"/>
              <a:gd name="connsiteX1" fmla="*/ 4682295 w 7275709"/>
              <a:gd name="connsiteY1" fmla="*/ 1069191 h 5479021"/>
              <a:gd name="connsiteX2" fmla="*/ 7128472 w 7275709"/>
              <a:gd name="connsiteY2" fmla="*/ 5479021 h 5479021"/>
              <a:gd name="connsiteX3" fmla="*/ 1083937 w 7275709"/>
              <a:gd name="connsiteY3" fmla="*/ 5441291 h 5479021"/>
              <a:gd name="connsiteX4" fmla="*/ 0 w 7275709"/>
              <a:gd name="connsiteY4" fmla="*/ 88228 h 5479021"/>
              <a:gd name="connsiteX0" fmla="*/ 0 w 7275709"/>
              <a:gd name="connsiteY0" fmla="*/ 88228 h 5479021"/>
              <a:gd name="connsiteX1" fmla="*/ 4303923 w 7275709"/>
              <a:gd name="connsiteY1" fmla="*/ 1489605 h 5479021"/>
              <a:gd name="connsiteX2" fmla="*/ 7275617 w 7275709"/>
              <a:gd name="connsiteY2" fmla="*/ 5405449 h 5479021"/>
              <a:gd name="connsiteX0" fmla="*/ 0 w 7275722"/>
              <a:gd name="connsiteY0" fmla="*/ 88228 h 5479021"/>
              <a:gd name="connsiteX1" fmla="*/ 4682295 w 7275722"/>
              <a:gd name="connsiteY1" fmla="*/ 1069191 h 5479021"/>
              <a:gd name="connsiteX2" fmla="*/ 7128472 w 7275722"/>
              <a:gd name="connsiteY2" fmla="*/ 5479021 h 5479021"/>
              <a:gd name="connsiteX3" fmla="*/ 1083937 w 7275722"/>
              <a:gd name="connsiteY3" fmla="*/ 5441291 h 5479021"/>
              <a:gd name="connsiteX4" fmla="*/ 0 w 7275722"/>
              <a:gd name="connsiteY4" fmla="*/ 88228 h 5479021"/>
              <a:gd name="connsiteX0" fmla="*/ 0 w 7275722"/>
              <a:gd name="connsiteY0" fmla="*/ 88228 h 5479021"/>
              <a:gd name="connsiteX1" fmla="*/ 4482599 w 7275722"/>
              <a:gd name="connsiteY1" fmla="*/ 1395012 h 5479021"/>
              <a:gd name="connsiteX2" fmla="*/ 7275617 w 7275722"/>
              <a:gd name="connsiteY2" fmla="*/ 5405449 h 5479021"/>
              <a:gd name="connsiteX0" fmla="*/ 52552 w 7328274"/>
              <a:gd name="connsiteY0" fmla="*/ 88228 h 5479021"/>
              <a:gd name="connsiteX1" fmla="*/ 4734847 w 7328274"/>
              <a:gd name="connsiteY1" fmla="*/ 1069191 h 5479021"/>
              <a:gd name="connsiteX2" fmla="*/ 7181024 w 7328274"/>
              <a:gd name="connsiteY2" fmla="*/ 5479021 h 5479021"/>
              <a:gd name="connsiteX3" fmla="*/ 1136489 w 7328274"/>
              <a:gd name="connsiteY3" fmla="*/ 5441291 h 5479021"/>
              <a:gd name="connsiteX4" fmla="*/ 52552 w 7328274"/>
              <a:gd name="connsiteY4" fmla="*/ 88228 h 5479021"/>
              <a:gd name="connsiteX0" fmla="*/ 0 w 7328274"/>
              <a:gd name="connsiteY0" fmla="*/ 676808 h 5479021"/>
              <a:gd name="connsiteX1" fmla="*/ 4535151 w 7328274"/>
              <a:gd name="connsiteY1" fmla="*/ 1395012 h 5479021"/>
              <a:gd name="connsiteX2" fmla="*/ 7328169 w 7328274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61566"/>
              <a:gd name="connsiteY0" fmla="*/ 88228 h 5488576"/>
              <a:gd name="connsiteX1" fmla="*/ 4734847 w 7361566"/>
              <a:gd name="connsiteY1" fmla="*/ 1069191 h 5488576"/>
              <a:gd name="connsiteX2" fmla="*/ 7181024 w 7361566"/>
              <a:gd name="connsiteY2" fmla="*/ 5479021 h 5488576"/>
              <a:gd name="connsiteX3" fmla="*/ 1136489 w 7361566"/>
              <a:gd name="connsiteY3" fmla="*/ 5441291 h 5488576"/>
              <a:gd name="connsiteX4" fmla="*/ 52552 w 7361566"/>
              <a:gd name="connsiteY4" fmla="*/ 88228 h 5488576"/>
              <a:gd name="connsiteX0" fmla="*/ 0 w 7361566"/>
              <a:gd name="connsiteY0" fmla="*/ 676808 h 5488576"/>
              <a:gd name="connsiteX1" fmla="*/ 4924033 w 7361566"/>
              <a:gd name="connsiteY1" fmla="*/ 1500116 h 5488576"/>
              <a:gd name="connsiteX2" fmla="*/ 7361419 w 7361566"/>
              <a:gd name="connsiteY2" fmla="*/ 5488576 h 5488576"/>
              <a:gd name="connsiteX0" fmla="*/ 52552 w 7361532"/>
              <a:gd name="connsiteY0" fmla="*/ 88228 h 5488576"/>
              <a:gd name="connsiteX1" fmla="*/ 4734847 w 7361532"/>
              <a:gd name="connsiteY1" fmla="*/ 1069191 h 5488576"/>
              <a:gd name="connsiteX2" fmla="*/ 7181024 w 7361532"/>
              <a:gd name="connsiteY2" fmla="*/ 5479021 h 5488576"/>
              <a:gd name="connsiteX3" fmla="*/ 1136489 w 7361532"/>
              <a:gd name="connsiteY3" fmla="*/ 5441291 h 5488576"/>
              <a:gd name="connsiteX4" fmla="*/ 52552 w 7361532"/>
              <a:gd name="connsiteY4" fmla="*/ 88228 h 5488576"/>
              <a:gd name="connsiteX0" fmla="*/ 0 w 7361532"/>
              <a:gd name="connsiteY0" fmla="*/ 676808 h 5488576"/>
              <a:gd name="connsiteX1" fmla="*/ 4649713 w 7361532"/>
              <a:gd name="connsiteY1" fmla="*/ 1433614 h 5488576"/>
              <a:gd name="connsiteX2" fmla="*/ 7361419 w 7361532"/>
              <a:gd name="connsiteY2" fmla="*/ 5488576 h 5488576"/>
              <a:gd name="connsiteX0" fmla="*/ 52552 w 7361532"/>
              <a:gd name="connsiteY0" fmla="*/ 88228 h 5488576"/>
              <a:gd name="connsiteX1" fmla="*/ 4734847 w 7361532"/>
              <a:gd name="connsiteY1" fmla="*/ 1069191 h 5488576"/>
              <a:gd name="connsiteX2" fmla="*/ 7181024 w 7361532"/>
              <a:gd name="connsiteY2" fmla="*/ 5479021 h 5488576"/>
              <a:gd name="connsiteX3" fmla="*/ 1136489 w 7361532"/>
              <a:gd name="connsiteY3" fmla="*/ 5441291 h 5488576"/>
              <a:gd name="connsiteX4" fmla="*/ 52552 w 7361532"/>
              <a:gd name="connsiteY4" fmla="*/ 88228 h 5488576"/>
              <a:gd name="connsiteX0" fmla="*/ 0 w 7361532"/>
              <a:gd name="connsiteY0" fmla="*/ 676808 h 5488576"/>
              <a:gd name="connsiteX1" fmla="*/ 4649713 w 7361532"/>
              <a:gd name="connsiteY1" fmla="*/ 1433614 h 5488576"/>
              <a:gd name="connsiteX2" fmla="*/ 7361419 w 7361532"/>
              <a:gd name="connsiteY2" fmla="*/ 5488576 h 5488576"/>
              <a:gd name="connsiteX0" fmla="*/ 52552 w 7361533"/>
              <a:gd name="connsiteY0" fmla="*/ 88228 h 5488576"/>
              <a:gd name="connsiteX1" fmla="*/ 4734847 w 7361533"/>
              <a:gd name="connsiteY1" fmla="*/ 1069191 h 5488576"/>
              <a:gd name="connsiteX2" fmla="*/ 7181024 w 7361533"/>
              <a:gd name="connsiteY2" fmla="*/ 5479021 h 5488576"/>
              <a:gd name="connsiteX3" fmla="*/ 1136489 w 7361533"/>
              <a:gd name="connsiteY3" fmla="*/ 5441291 h 5488576"/>
              <a:gd name="connsiteX4" fmla="*/ 52552 w 7361533"/>
              <a:gd name="connsiteY4" fmla="*/ 88228 h 5488576"/>
              <a:gd name="connsiteX0" fmla="*/ 0 w 7361533"/>
              <a:gd name="connsiteY0" fmla="*/ 676808 h 5488576"/>
              <a:gd name="connsiteX1" fmla="*/ 4649713 w 7361533"/>
              <a:gd name="connsiteY1" fmla="*/ 1433614 h 5488576"/>
              <a:gd name="connsiteX2" fmla="*/ 7361419 w 7361533"/>
              <a:gd name="connsiteY2" fmla="*/ 5488576 h 5488576"/>
              <a:gd name="connsiteX0" fmla="*/ 52552 w 7361533"/>
              <a:gd name="connsiteY0" fmla="*/ 88228 h 5488576"/>
              <a:gd name="connsiteX1" fmla="*/ 4734847 w 7361533"/>
              <a:gd name="connsiteY1" fmla="*/ 1069191 h 5488576"/>
              <a:gd name="connsiteX2" fmla="*/ 7181024 w 7361533"/>
              <a:gd name="connsiteY2" fmla="*/ 5479021 h 5488576"/>
              <a:gd name="connsiteX3" fmla="*/ 4919 w 7361533"/>
              <a:gd name="connsiteY3" fmla="*/ 5464151 h 5488576"/>
              <a:gd name="connsiteX4" fmla="*/ 52552 w 7361533"/>
              <a:gd name="connsiteY4" fmla="*/ 88228 h 5488576"/>
              <a:gd name="connsiteX0" fmla="*/ 0 w 7361533"/>
              <a:gd name="connsiteY0" fmla="*/ 676808 h 5488576"/>
              <a:gd name="connsiteX1" fmla="*/ 4649713 w 7361533"/>
              <a:gd name="connsiteY1" fmla="*/ 1433614 h 5488576"/>
              <a:gd name="connsiteX2" fmla="*/ 7361419 w 7361533"/>
              <a:gd name="connsiteY2" fmla="*/ 5488576 h 5488576"/>
              <a:gd name="connsiteX0" fmla="*/ 0 w 7363168"/>
              <a:gd name="connsiteY0" fmla="*/ 92991 h 5452699"/>
              <a:gd name="connsiteX1" fmla="*/ 4736482 w 7363168"/>
              <a:gd name="connsiteY1" fmla="*/ 1033314 h 5452699"/>
              <a:gd name="connsiteX2" fmla="*/ 7182659 w 7363168"/>
              <a:gd name="connsiteY2" fmla="*/ 5443144 h 5452699"/>
              <a:gd name="connsiteX3" fmla="*/ 6554 w 7363168"/>
              <a:gd name="connsiteY3" fmla="*/ 5428274 h 5452699"/>
              <a:gd name="connsiteX4" fmla="*/ 0 w 7363168"/>
              <a:gd name="connsiteY4" fmla="*/ 92991 h 5452699"/>
              <a:gd name="connsiteX0" fmla="*/ 1635 w 7363168"/>
              <a:gd name="connsiteY0" fmla="*/ 640931 h 5452699"/>
              <a:gd name="connsiteX1" fmla="*/ 4651348 w 7363168"/>
              <a:gd name="connsiteY1" fmla="*/ 1397737 h 5452699"/>
              <a:gd name="connsiteX2" fmla="*/ 7363054 w 7363168"/>
              <a:gd name="connsiteY2" fmla="*/ 5452699 h 5452699"/>
              <a:gd name="connsiteX0" fmla="*/ 0 w 7363168"/>
              <a:gd name="connsiteY0" fmla="*/ 309588 h 4958096"/>
              <a:gd name="connsiteX1" fmla="*/ 4736482 w 7363168"/>
              <a:gd name="connsiteY1" fmla="*/ 538711 h 4958096"/>
              <a:gd name="connsiteX2" fmla="*/ 7182659 w 7363168"/>
              <a:gd name="connsiteY2" fmla="*/ 4948541 h 4958096"/>
              <a:gd name="connsiteX3" fmla="*/ 6554 w 7363168"/>
              <a:gd name="connsiteY3" fmla="*/ 4933671 h 4958096"/>
              <a:gd name="connsiteX4" fmla="*/ 0 w 7363168"/>
              <a:gd name="connsiteY4" fmla="*/ 309588 h 4958096"/>
              <a:gd name="connsiteX0" fmla="*/ 1635 w 7363168"/>
              <a:gd name="connsiteY0" fmla="*/ 146328 h 4958096"/>
              <a:gd name="connsiteX1" fmla="*/ 4651348 w 7363168"/>
              <a:gd name="connsiteY1" fmla="*/ 903134 h 4958096"/>
              <a:gd name="connsiteX2" fmla="*/ 7363054 w 7363168"/>
              <a:gd name="connsiteY2" fmla="*/ 4958096 h 4958096"/>
              <a:gd name="connsiteX0" fmla="*/ 0 w 7363155"/>
              <a:gd name="connsiteY0" fmla="*/ 307379 h 4955887"/>
              <a:gd name="connsiteX1" fmla="*/ 4736482 w 7363155"/>
              <a:gd name="connsiteY1" fmla="*/ 536502 h 4955887"/>
              <a:gd name="connsiteX2" fmla="*/ 7182659 w 7363155"/>
              <a:gd name="connsiteY2" fmla="*/ 4946332 h 4955887"/>
              <a:gd name="connsiteX3" fmla="*/ 6554 w 7363155"/>
              <a:gd name="connsiteY3" fmla="*/ 4931462 h 4955887"/>
              <a:gd name="connsiteX4" fmla="*/ 0 w 7363155"/>
              <a:gd name="connsiteY4" fmla="*/ 307379 h 4955887"/>
              <a:gd name="connsiteX0" fmla="*/ 1635 w 7363155"/>
              <a:gd name="connsiteY0" fmla="*/ 144119 h 4955887"/>
              <a:gd name="connsiteX1" fmla="*/ 4494594 w 7363155"/>
              <a:gd name="connsiteY1" fmla="*/ 909633 h 4955887"/>
              <a:gd name="connsiteX2" fmla="*/ 7363054 w 7363155"/>
              <a:gd name="connsiteY2" fmla="*/ 4955887 h 495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3155" h="4955887" stroke="0" extrusionOk="0">
                <a:moveTo>
                  <a:pt x="0" y="307379"/>
                </a:moveTo>
                <a:cubicBezTo>
                  <a:pt x="1644303" y="37583"/>
                  <a:pt x="3539372" y="-236657"/>
                  <a:pt x="4736482" y="536502"/>
                </a:cubicBezTo>
                <a:cubicBezTo>
                  <a:pt x="5933592" y="1309661"/>
                  <a:pt x="7196041" y="3209160"/>
                  <a:pt x="7182659" y="4946332"/>
                </a:cubicBezTo>
                <a:lnTo>
                  <a:pt x="6554" y="4931462"/>
                </a:lnTo>
                <a:cubicBezTo>
                  <a:pt x="4369" y="3153034"/>
                  <a:pt x="2185" y="2085807"/>
                  <a:pt x="0" y="307379"/>
                </a:cubicBezTo>
                <a:close/>
              </a:path>
              <a:path w="7363155" h="4955887" fill="none">
                <a:moveTo>
                  <a:pt x="1635" y="144119"/>
                </a:moveTo>
                <a:cubicBezTo>
                  <a:pt x="1645938" y="-125677"/>
                  <a:pt x="2927747" y="-92151"/>
                  <a:pt x="4494594" y="909633"/>
                </a:cubicBezTo>
                <a:cubicBezTo>
                  <a:pt x="6061441" y="1911417"/>
                  <a:pt x="7376436" y="3218715"/>
                  <a:pt x="7363054" y="4955887"/>
                </a:cubicBezTo>
              </a:path>
            </a:pathLst>
          </a:custGeom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pic>
        <p:nvPicPr>
          <p:cNvPr id="4" name="Picture 3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4D3C1BD6-FEB2-B38F-44D5-CB0CA608C5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2555" y="603006"/>
            <a:ext cx="1337623" cy="1337623"/>
          </a:xfrm>
          <a:custGeom>
            <a:avLst/>
            <a:gdLst>
              <a:gd name="connsiteX0" fmla="*/ 894353 w 1788706"/>
              <a:gd name="connsiteY0" fmla="*/ 0 h 1788706"/>
              <a:gd name="connsiteX1" fmla="*/ 1788706 w 1788706"/>
              <a:gd name="connsiteY1" fmla="*/ 894353 h 1788706"/>
              <a:gd name="connsiteX2" fmla="*/ 894353 w 1788706"/>
              <a:gd name="connsiteY2" fmla="*/ 1788706 h 1788706"/>
              <a:gd name="connsiteX3" fmla="*/ 0 w 1788706"/>
              <a:gd name="connsiteY3" fmla="*/ 894353 h 1788706"/>
              <a:gd name="connsiteX4" fmla="*/ 894353 w 1788706"/>
              <a:gd name="connsiteY4" fmla="*/ 0 h 178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706" h="1788706">
                <a:moveTo>
                  <a:pt x="894353" y="0"/>
                </a:moveTo>
                <a:cubicBezTo>
                  <a:pt x="1388291" y="0"/>
                  <a:pt x="1788706" y="400415"/>
                  <a:pt x="1788706" y="894353"/>
                </a:cubicBezTo>
                <a:cubicBezTo>
                  <a:pt x="1788706" y="1388291"/>
                  <a:pt x="1388291" y="1788706"/>
                  <a:pt x="894353" y="1788706"/>
                </a:cubicBezTo>
                <a:cubicBezTo>
                  <a:pt x="400415" y="1788706"/>
                  <a:pt x="0" y="1388291"/>
                  <a:pt x="0" y="894353"/>
                </a:cubicBezTo>
                <a:cubicBezTo>
                  <a:pt x="0" y="400415"/>
                  <a:pt x="400415" y="0"/>
                  <a:pt x="894353" y="0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388E06-74B8-AF22-63C6-7FCDCF8D9CA0}"/>
              </a:ext>
            </a:extLst>
          </p:cNvPr>
          <p:cNvGrpSpPr/>
          <p:nvPr userDrawn="1"/>
        </p:nvGrpSpPr>
        <p:grpSpPr>
          <a:xfrm>
            <a:off x="3384694" y="4508554"/>
            <a:ext cx="1146629" cy="416698"/>
            <a:chOff x="3409326" y="4979255"/>
            <a:chExt cx="1146629" cy="4166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E924C2-6CC8-7A72-55AC-9779F5AAB6DF}"/>
                </a:ext>
              </a:extLst>
            </p:cNvPr>
            <p:cNvGrpSpPr/>
            <p:nvPr/>
          </p:nvGrpSpPr>
          <p:grpSpPr>
            <a:xfrm>
              <a:off x="4425326" y="5277382"/>
              <a:ext cx="130629" cy="118571"/>
              <a:chOff x="6030685" y="1226904"/>
              <a:chExt cx="130629" cy="11857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43194AF-8A44-7E29-F61B-17EDC88B2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444161C-1C35-BCAE-0B19-6BB7F68CD3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7DDC0B-1657-D1B6-D6E0-128982DBB9A7}"/>
                </a:ext>
              </a:extLst>
            </p:cNvPr>
            <p:cNvGrpSpPr/>
            <p:nvPr/>
          </p:nvGrpSpPr>
          <p:grpSpPr>
            <a:xfrm>
              <a:off x="3917326" y="5158811"/>
              <a:ext cx="130629" cy="118571"/>
              <a:chOff x="6030685" y="1226904"/>
              <a:chExt cx="130629" cy="11857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4B019C9-1514-3847-0470-5946A15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86E6117-B79C-5010-D5D4-9AB87A9CB8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57E999-FBE7-EE39-3204-2625E61B569B}"/>
                </a:ext>
              </a:extLst>
            </p:cNvPr>
            <p:cNvGrpSpPr/>
            <p:nvPr/>
          </p:nvGrpSpPr>
          <p:grpSpPr>
            <a:xfrm>
              <a:off x="3409326" y="4979255"/>
              <a:ext cx="130629" cy="118571"/>
              <a:chOff x="6030685" y="1226904"/>
              <a:chExt cx="130629" cy="11857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BFD3311-0029-072D-2E09-810A63AAB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16DE5EC-5A24-70EC-A980-61D3FDD29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62952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4000">
              <a:schemeClr val="accent2">
                <a:lumMod val="56000"/>
              </a:schemeClr>
            </a:gs>
            <a:gs pos="68000">
              <a:schemeClr val="accent2">
                <a:lumMod val="51000"/>
              </a:schemeClr>
            </a:gs>
            <a:gs pos="100000">
              <a:schemeClr val="accent2">
                <a:lumMod val="87000"/>
                <a:lumOff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4889537D-D223-EBF8-106D-9FA35F7DCFF2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2D9BFF-9215-D7C1-3641-5B8CAD3B63BE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D8A79-6D17-4351-583F-1863C3F9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3A4D-7147-EECB-1BE0-C377822C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Artist portfolio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898CF1-5EAF-4CC6-9FAA-1876C87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3AC86E-49B7-50FF-A00E-752D58D807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27048" y="1746504"/>
            <a:ext cx="9144000" cy="4626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81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1B54D94-A660-E95A-13FA-7258FE32B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C9C56-E571-EEF0-909A-C061564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76856"/>
            <a:ext cx="10972800" cy="2304288"/>
          </a:xfrm>
        </p:spPr>
        <p:txBody>
          <a:bodyPr/>
          <a:lstStyle>
            <a:lvl1pPr algn="ctr">
              <a:lnSpc>
                <a:spcPct val="100000"/>
              </a:lnSpc>
              <a:defRPr sz="7500" spc="3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D91A5-0AB1-06A2-2C29-6741EDCDE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4864608"/>
            <a:ext cx="7315200" cy="457200"/>
          </a:xfrm>
        </p:spPr>
        <p:txBody>
          <a:bodyPr lIns="91440" tIns="45720" rIns="91440" bIns="4572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venir Next LT Pro" panose="020B0504020202020204" pitchFamily="34" charset="0"/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E6DF3-0749-9B9B-7923-2E278ED3F6EB}"/>
              </a:ext>
            </a:extLst>
          </p:cNvPr>
          <p:cNvGrpSpPr/>
          <p:nvPr userDrawn="1"/>
        </p:nvGrpSpPr>
        <p:grpSpPr>
          <a:xfrm>
            <a:off x="2438400" y="308846"/>
            <a:ext cx="758856" cy="407978"/>
            <a:chOff x="5356890" y="1645652"/>
            <a:chExt cx="758856" cy="4079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C17661-C5A7-1E86-B269-0EF2BFE8CBFC}"/>
                </a:ext>
              </a:extLst>
            </p:cNvPr>
            <p:cNvGrpSpPr/>
            <p:nvPr/>
          </p:nvGrpSpPr>
          <p:grpSpPr>
            <a:xfrm>
              <a:off x="5985117" y="1935059"/>
              <a:ext cx="130629" cy="118571"/>
              <a:chOff x="6030685" y="1226904"/>
              <a:chExt cx="130629" cy="11857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FB539CC-B146-6843-73BE-8ECDD7231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C2D8766-A3D6-4922-40E2-984C8667E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D04B7F-EA14-B699-0115-B4FBA48967DA}"/>
                </a:ext>
              </a:extLst>
            </p:cNvPr>
            <p:cNvGrpSpPr/>
            <p:nvPr/>
          </p:nvGrpSpPr>
          <p:grpSpPr>
            <a:xfrm>
              <a:off x="5356890" y="1645652"/>
              <a:ext cx="130629" cy="118571"/>
              <a:chOff x="6030685" y="1226904"/>
              <a:chExt cx="130629" cy="11857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9E4A898-5091-06B7-31A4-2F4BD0A8A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C7E0BBD-DB58-6B1E-89A0-75FD81722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718500-04AE-2662-CB68-E61012D40F4D}"/>
              </a:ext>
            </a:extLst>
          </p:cNvPr>
          <p:cNvGrpSpPr/>
          <p:nvPr userDrawn="1"/>
        </p:nvGrpSpPr>
        <p:grpSpPr>
          <a:xfrm>
            <a:off x="9514958" y="5911340"/>
            <a:ext cx="130629" cy="118571"/>
            <a:chOff x="6030685" y="1226904"/>
            <a:chExt cx="130629" cy="1185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6F8D78-37EB-EBA1-D348-DE3C2479189A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1226904"/>
              <a:ext cx="0" cy="1185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1D1B7C-66C9-F054-1DE2-8BD5AE32D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0685" y="1286189"/>
              <a:ext cx="13062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C1622987-6F07-82F4-6993-C86F05543B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514600" cy="2514600"/>
          </a:xfrm>
          <a:prstGeom prst="rect">
            <a:avLst/>
          </a:prstGeom>
          <a:effectLst>
            <a:glow rad="88900">
              <a:schemeClr val="accent4"/>
            </a:glow>
          </a:effectLst>
        </p:spPr>
      </p:pic>
      <p:pic>
        <p:nvPicPr>
          <p:cNvPr id="4" name="Graphic 3" descr="Closed quotation mark with solid fill">
            <a:extLst>
              <a:ext uri="{FF2B5EF4-FFF2-40B4-BE49-F238E27FC236}">
                <a16:creationId xmlns:a16="http://schemas.microsoft.com/office/drawing/2014/main" id="{C5361871-07DF-3357-22D3-3F570A054DF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5587" y="4343400"/>
            <a:ext cx="2514600" cy="2514600"/>
          </a:xfrm>
          <a:prstGeom prst="rect">
            <a:avLst/>
          </a:prstGeom>
          <a:effectLst>
            <a:glow rad="88900">
              <a:schemeClr val="accent4"/>
            </a:glow>
          </a:effectLst>
        </p:spPr>
      </p:pic>
    </p:spTree>
    <p:extLst>
      <p:ext uri="{BB962C8B-B14F-4D97-AF65-F5344CB8AC3E}">
        <p14:creationId xmlns:p14="http://schemas.microsoft.com/office/powerpoint/2010/main" val="340992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6F0957-B1E8-D378-3433-9200445ED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465576"/>
            <a:ext cx="4572000" cy="2971800"/>
          </a:xfrm>
        </p:spPr>
        <p:txBody>
          <a:bodyPr anchor="t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411480"/>
            <a:ext cx="4572000" cy="2971800"/>
          </a:xfrm>
        </p:spPr>
        <p:txBody>
          <a:bodyPr anchor="b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5256" y="731520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FB359-307F-AC69-018E-6C5BCCA6D174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C72E25-4491-C216-507C-41887070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305844"/>
            <a:ext cx="685800" cy="564397"/>
          </a:xfrm>
        </p:spPr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AE09517-4B1C-7F76-176E-4D192817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3322" y="4264223"/>
            <a:ext cx="3851557" cy="365125"/>
          </a:xfrm>
        </p:spPr>
        <p:txBody>
          <a:bodyPr/>
          <a:lstStyle/>
          <a:p>
            <a:r>
              <a:rPr lang="en-US" dirty="0"/>
              <a:t>Artist portfolio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07ABA-83DE-FEF4-AB14-2B18B90DAE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1694" y="388911"/>
            <a:ext cx="1229929" cy="1229929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584C47-C9D0-30E1-271B-AB28CAD2EC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4019" y="1648664"/>
            <a:ext cx="544009" cy="544009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AC422E8-DC69-305E-B9F9-34585546061C}"/>
              </a:ext>
            </a:extLst>
          </p:cNvPr>
          <p:cNvGrpSpPr/>
          <p:nvPr userDrawn="1"/>
        </p:nvGrpSpPr>
        <p:grpSpPr>
          <a:xfrm>
            <a:off x="6252451" y="5475214"/>
            <a:ext cx="758856" cy="407978"/>
            <a:chOff x="5356890" y="1645652"/>
            <a:chExt cx="758856" cy="4079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AFFC8A-519F-D12F-1FD3-1688ED387970}"/>
                </a:ext>
              </a:extLst>
            </p:cNvPr>
            <p:cNvGrpSpPr/>
            <p:nvPr/>
          </p:nvGrpSpPr>
          <p:grpSpPr>
            <a:xfrm>
              <a:off x="5985117" y="1935059"/>
              <a:ext cx="130629" cy="118571"/>
              <a:chOff x="6030685" y="1226904"/>
              <a:chExt cx="130629" cy="11857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45F665E-2734-A9F9-4EBF-4461BE709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3D9C651-11F2-7F21-86A5-908E230F3B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218A8B-6D75-3063-584B-36E1A948A7F8}"/>
                </a:ext>
              </a:extLst>
            </p:cNvPr>
            <p:cNvGrpSpPr/>
            <p:nvPr/>
          </p:nvGrpSpPr>
          <p:grpSpPr>
            <a:xfrm>
              <a:off x="5356890" y="1645652"/>
              <a:ext cx="130629" cy="118571"/>
              <a:chOff x="6030685" y="1226904"/>
              <a:chExt cx="130629" cy="11857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FD732BA-8887-8927-FDDD-2FD09159A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7EB201-C37A-C7B7-4111-2C0DA0E91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Picture Placeholder 32">
            <a:extLst>
              <a:ext uri="{FF2B5EF4-FFF2-40B4-BE49-F238E27FC236}">
                <a16:creationId xmlns:a16="http://schemas.microsoft.com/office/drawing/2014/main" id="{CC1E2C41-07F9-2447-A81B-56D1CAF491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731520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2">
            <a:extLst>
              <a:ext uri="{FF2B5EF4-FFF2-40B4-BE49-F238E27FC236}">
                <a16:creationId xmlns:a16="http://schemas.microsoft.com/office/drawing/2014/main" id="{1B3619F3-58A1-5DD9-CEC3-443AE340F4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5256" y="3639312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2">
            <a:extLst>
              <a:ext uri="{FF2B5EF4-FFF2-40B4-BE49-F238E27FC236}">
                <a16:creationId xmlns:a16="http://schemas.microsoft.com/office/drawing/2014/main" id="{8A39E517-763A-0C6C-8D86-96F8ACD3F0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3639312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54B6C0E-EC4F-DFCF-0E92-E44CC38B60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6656" y="277063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6BE8367A-E9C8-6D3A-B89C-B4AC059324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6656" y="304495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99FE20AE-68BC-1413-239A-FF86E5B2CB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0400" y="277063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0E4448C-4B67-78FD-EE0E-74513CBF30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00400" y="304495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95775615-C5F4-5DEC-8DCC-A2C7CF012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656" y="5660136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9675777C-054C-3387-8B8A-A242C6BB8C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6656" y="5916168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A58052D7-3988-A06B-FA10-6F6A8DABDE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00400" y="5660136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6CA902C-BF0D-CE18-E073-8677E7A36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00400" y="5916168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10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gradFill>
          <a:gsLst>
            <a:gs pos="14000">
              <a:schemeClr val="accent2">
                <a:lumMod val="56000"/>
              </a:schemeClr>
            </a:gs>
            <a:gs pos="68000">
              <a:schemeClr val="accent2">
                <a:lumMod val="51000"/>
              </a:schemeClr>
            </a:gs>
            <a:gs pos="100000">
              <a:schemeClr val="accent2">
                <a:lumMod val="87000"/>
                <a:lumOff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4889537D-D223-EBF8-106D-9FA35F7DCFF2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2D9BFF-9215-D7C1-3641-5B8CAD3B63BE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D8A79-6D17-4351-583F-1863C3F9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3A4D-7147-EECB-1BE0-C377822C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Artist portfolio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898CF1-5EAF-4CC6-9FAA-1876C87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Picture Placeholder 32">
            <a:extLst>
              <a:ext uri="{FF2B5EF4-FFF2-40B4-BE49-F238E27FC236}">
                <a16:creationId xmlns:a16="http://schemas.microsoft.com/office/drawing/2014/main" id="{D59D2AFD-AE64-4339-7CDB-3DD066F55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04288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2">
            <a:extLst>
              <a:ext uri="{FF2B5EF4-FFF2-40B4-BE49-F238E27FC236}">
                <a16:creationId xmlns:a16="http://schemas.microsoft.com/office/drawing/2014/main" id="{38B919D9-E814-F645-0AF3-FFA11195E1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4840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2">
            <a:extLst>
              <a:ext uri="{FF2B5EF4-FFF2-40B4-BE49-F238E27FC236}">
                <a16:creationId xmlns:a16="http://schemas.microsoft.com/office/drawing/2014/main" id="{CD5F1B33-59FF-5DF7-92BE-AC407C41B1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65392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2">
            <a:extLst>
              <a:ext uri="{FF2B5EF4-FFF2-40B4-BE49-F238E27FC236}">
                <a16:creationId xmlns:a16="http://schemas.microsoft.com/office/drawing/2014/main" id="{94278D97-AAC1-8A57-4E6A-FED431C503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944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66A71983-0DE8-2493-8818-E23E50EF2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56232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8C03535-1398-522D-EF10-1E268334D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56232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01B9EFB2-F836-F7BB-7D53-CE78762C7E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86784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DFEE0B9D-57B3-D1D9-7ED4-B9E3288EF1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86784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6BEA73F-3C01-76EC-25FF-0DBB710616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17336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C93F953-0B73-037F-091F-7E2FF6BD0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17336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13A3D482-C22D-3BB8-214A-177BA06EC03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47888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7E8C9D5-9F88-2406-1368-68DE7C02C1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47888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32">
            <a:extLst>
              <a:ext uri="{FF2B5EF4-FFF2-40B4-BE49-F238E27FC236}">
                <a16:creationId xmlns:a16="http://schemas.microsoft.com/office/drawing/2014/main" id="{205026C5-5AB6-E386-0F49-54DECB56EF2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304288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2">
            <a:extLst>
              <a:ext uri="{FF2B5EF4-FFF2-40B4-BE49-F238E27FC236}">
                <a16:creationId xmlns:a16="http://schemas.microsoft.com/office/drawing/2014/main" id="{24BB6DE6-5012-C071-6E3D-2375DB6A47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434840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2">
            <a:extLst>
              <a:ext uri="{FF2B5EF4-FFF2-40B4-BE49-F238E27FC236}">
                <a16:creationId xmlns:a16="http://schemas.microsoft.com/office/drawing/2014/main" id="{FD8FEB5F-05E7-5453-5E82-3D9497D679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565392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2">
            <a:extLst>
              <a:ext uri="{FF2B5EF4-FFF2-40B4-BE49-F238E27FC236}">
                <a16:creationId xmlns:a16="http://schemas.microsoft.com/office/drawing/2014/main" id="{1DEFE8AB-6804-17DA-A502-91A1470223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695944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33E93BCD-0A6B-B41C-080B-6BE64A30A6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856232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6DB74E4-F413-F05E-B7E9-8035CB14E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56232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E1B3FA7-CA7F-D6E1-3E82-CDA7F24839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86784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2507DA11-7D81-6FF8-7E8D-836D577A580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86784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0683AD1C-42B9-5075-A7E6-D00C2351A83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17336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12B7FD79-5111-2466-C939-FE3D456F042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17336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B9CF558-A9E0-DBA9-FB0B-944DF4A917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247888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30B836D5-F88C-EB16-B132-4755527FABA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247888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82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95781003-A1B2-4E8D-E01D-57F7E4DD9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Artist portfolio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FAA5B0-D3B4-B4FE-6316-757778B7D0F3}"/>
              </a:ext>
            </a:extLst>
          </p:cNvPr>
          <p:cNvGrpSpPr/>
          <p:nvPr userDrawn="1"/>
        </p:nvGrpSpPr>
        <p:grpSpPr>
          <a:xfrm>
            <a:off x="914400" y="5766751"/>
            <a:ext cx="1146629" cy="440375"/>
            <a:chOff x="6121326" y="1520019"/>
            <a:chExt cx="1146629" cy="4403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2F4EEB-D762-DBAD-3785-ED646442977E}"/>
                </a:ext>
              </a:extLst>
            </p:cNvPr>
            <p:cNvGrpSpPr/>
            <p:nvPr/>
          </p:nvGrpSpPr>
          <p:grpSpPr>
            <a:xfrm>
              <a:off x="7137326" y="1520019"/>
              <a:ext cx="130629" cy="118571"/>
              <a:chOff x="6030685" y="1226904"/>
              <a:chExt cx="130629" cy="1185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1FCA19C-7C0E-46A5-EC8A-C5CD415BB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277FB6A-C170-4720-3F4D-4647E21ED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9BAD5B7-C314-9154-C552-93B8D69A669D}"/>
                </a:ext>
              </a:extLst>
            </p:cNvPr>
            <p:cNvGrpSpPr/>
            <p:nvPr/>
          </p:nvGrpSpPr>
          <p:grpSpPr>
            <a:xfrm>
              <a:off x="6629326" y="1841823"/>
              <a:ext cx="130629" cy="118571"/>
              <a:chOff x="6030685" y="1226904"/>
              <a:chExt cx="130629" cy="11857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0B3138A-DB46-2D57-ACA0-D30761E8F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5E7752F-2E2D-F5A0-22D7-F966551884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C9FF93-EE3B-DC6C-FA13-88B0634728A4}"/>
                </a:ext>
              </a:extLst>
            </p:cNvPr>
            <p:cNvGrpSpPr/>
            <p:nvPr/>
          </p:nvGrpSpPr>
          <p:grpSpPr>
            <a:xfrm>
              <a:off x="6121326" y="1841823"/>
              <a:ext cx="130629" cy="118571"/>
              <a:chOff x="6030685" y="1226904"/>
              <a:chExt cx="130629" cy="11857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16E4233-1489-968E-5D56-1B2783EC0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B20F054-D6D9-6D3A-A70C-E77224241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407A7CA8-B64F-0B3A-A6A6-D2CF1C5B523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2200" y="576072"/>
            <a:ext cx="50292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09757EC8-7872-3710-4B84-93255E20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2D2C353-C5BA-8AD4-07E1-FF71599710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483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25011" y="2569794"/>
            <a:ext cx="5747854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1691" y="1825625"/>
            <a:ext cx="6794464" cy="4434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7408A5-8309-0BCD-292D-A76529B1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305844"/>
            <a:ext cx="685800" cy="564397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ctr">
              <a:defRPr sz="1800" b="1" i="0" cap="all" baseline="0">
                <a:ln w="12700"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A6D44E-73A1-6D20-9BFD-A3697AAEC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23322" y="4264223"/>
            <a:ext cx="38515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 i="0" cap="all" spc="2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Artist portfolio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3" r:id="rId11"/>
    <p:sldLayoutId id="2147483668" r:id="rId12"/>
    <p:sldLayoutId id="2147483669" r:id="rId13"/>
    <p:sldLayoutId id="2147483670" r:id="rId14"/>
    <p:sldLayoutId id="2147483654" r:id="rId15"/>
    <p:sldLayoutId id="2147483671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D57F819F-8E60-16E3-41C9-6B442BD1C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939" y="461518"/>
            <a:ext cx="4477109" cy="1828800"/>
          </a:xfrm>
        </p:spPr>
        <p:txBody>
          <a:bodyPr/>
          <a:lstStyle/>
          <a:p>
            <a:r>
              <a:rPr lang="en-US" sz="4000" cap="all" spc="300" dirty="0">
                <a:solidFill>
                  <a:schemeClr val="bg1"/>
                </a:solidFill>
              </a:rPr>
              <a:t>Spotify popularity predictor</a:t>
            </a:r>
          </a:p>
        </p:txBody>
      </p:sp>
      <p:pic>
        <p:nvPicPr>
          <p:cNvPr id="15" name="Picture Placeholder 14" descr="Man with braids in golden sweater">
            <a:extLst>
              <a:ext uri="{FF2B5EF4-FFF2-40B4-BE49-F238E27FC236}">
                <a16:creationId xmlns:a16="http://schemas.microsoft.com/office/drawing/2014/main" id="{337AEA21-7AB3-9601-62CD-3057922357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  <a14:imgEffect>
                      <a14:colorTemperature colorTemp="11500"/>
                    </a14:imgEffect>
                    <a14:imgEffect>
                      <a14:saturation sat="289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0" t="10745" r="8472" b="7302"/>
          <a:stretch/>
        </p:blipFill>
        <p:spPr>
          <a:xfrm>
            <a:off x="4767263" y="0"/>
            <a:ext cx="7424737" cy="6858000"/>
          </a:xfrm>
          <a:prstGeom prst="rect">
            <a:avLst/>
          </a:prstGeom>
          <a:effectLst>
            <a:glow rad="127000">
              <a:schemeClr val="accent3">
                <a:lumMod val="50000"/>
                <a:alpha val="12000"/>
              </a:scheme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653732-B97D-B798-4946-2CC0E298F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70126" y="18288"/>
            <a:ext cx="30218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BCDC90-DB42-F4A7-9C94-DF9E61B98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5514" y="4974594"/>
            <a:ext cx="2906486" cy="1883406"/>
          </a:xfrm>
          <a:custGeom>
            <a:avLst/>
            <a:gdLst>
              <a:gd name="connsiteX0" fmla="*/ 1693362 w 2730432"/>
              <a:gd name="connsiteY0" fmla="*/ 0 h 1769323"/>
              <a:gd name="connsiteX1" fmla="*/ 2640138 w 2730432"/>
              <a:gd name="connsiteY1" fmla="*/ 289200 h 1769323"/>
              <a:gd name="connsiteX2" fmla="*/ 2730432 w 2730432"/>
              <a:gd name="connsiteY2" fmla="*/ 356721 h 1769323"/>
              <a:gd name="connsiteX3" fmla="*/ 2730432 w 2730432"/>
              <a:gd name="connsiteY3" fmla="*/ 1769323 h 1769323"/>
              <a:gd name="connsiteX4" fmla="*/ 3836 w 2730432"/>
              <a:gd name="connsiteY4" fmla="*/ 1769323 h 1769323"/>
              <a:gd name="connsiteX5" fmla="*/ 0 w 2730432"/>
              <a:gd name="connsiteY5" fmla="*/ 1693363 h 1769323"/>
              <a:gd name="connsiteX6" fmla="*/ 1693362 w 2730432"/>
              <a:gd name="connsiteY6" fmla="*/ 0 h 176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432" h="1769323">
                <a:moveTo>
                  <a:pt x="1693362" y="0"/>
                </a:moveTo>
                <a:cubicBezTo>
                  <a:pt x="2044069" y="0"/>
                  <a:pt x="2369875" y="106614"/>
                  <a:pt x="2640138" y="289200"/>
                </a:cubicBezTo>
                <a:lnTo>
                  <a:pt x="2730432" y="356721"/>
                </a:lnTo>
                <a:lnTo>
                  <a:pt x="2730432" y="1769323"/>
                </a:lnTo>
                <a:lnTo>
                  <a:pt x="3836" y="1769323"/>
                </a:lnTo>
                <a:lnTo>
                  <a:pt x="0" y="1693363"/>
                </a:lnTo>
                <a:cubicBezTo>
                  <a:pt x="0" y="758144"/>
                  <a:pt x="758144" y="0"/>
                  <a:pt x="1693362" y="0"/>
                </a:cubicBezTo>
                <a:close/>
              </a:path>
            </a:pathLst>
          </a:custGeom>
        </p:spPr>
      </p:pic>
      <p:sp>
        <p:nvSpPr>
          <p:cNvPr id="8" name="Subtitle 9">
            <a:extLst>
              <a:ext uri="{FF2B5EF4-FFF2-40B4-BE49-F238E27FC236}">
                <a16:creationId xmlns:a16="http://schemas.microsoft.com/office/drawing/2014/main" id="{180A2EDF-8978-DF57-F7A9-D72124D3CE4E}"/>
              </a:ext>
            </a:extLst>
          </p:cNvPr>
          <p:cNvSpPr txBox="1">
            <a:spLocks/>
          </p:cNvSpPr>
          <p:nvPr/>
        </p:nvSpPr>
        <p:spPr>
          <a:xfrm>
            <a:off x="3439067" y="2416842"/>
            <a:ext cx="3626372" cy="182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By Andrew, </a:t>
            </a:r>
            <a:r>
              <a:rPr lang="en-US" sz="2000" dirty="0" err="1"/>
              <a:t>trent</a:t>
            </a:r>
            <a:r>
              <a:rPr lang="en-US" sz="2000" dirty="0"/>
              <a:t>, </a:t>
            </a:r>
            <a:r>
              <a:rPr lang="en-US" sz="2000" dirty="0" err="1"/>
              <a:t>halam</a:t>
            </a:r>
            <a:r>
              <a:rPr lang="en-US" sz="2000" dirty="0"/>
              <a:t>, and Max</a:t>
            </a:r>
          </a:p>
        </p:txBody>
      </p:sp>
    </p:spTree>
    <p:extLst>
      <p:ext uri="{BB962C8B-B14F-4D97-AF65-F5344CB8AC3E}">
        <p14:creationId xmlns:p14="http://schemas.microsoft.com/office/powerpoint/2010/main" val="402936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 descr="Woman in hoodie dancing on neon background">
            <a:extLst>
              <a:ext uri="{FF2B5EF4-FFF2-40B4-BE49-F238E27FC236}">
                <a16:creationId xmlns:a16="http://schemas.microsoft.com/office/drawing/2014/main" id="{4A388B0F-F612-7554-040A-2E592E43A9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41" b="541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62E043-E8CC-5BC0-3509-B27ACF5B5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4990"/>
            <a:ext cx="4828527" cy="6858000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239E9-6C2F-0D7A-050D-CD1A5D8C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5C3C7-E6FA-3C62-FB2D-B48CB3849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Model ensemble</a:t>
            </a:r>
          </a:p>
          <a:p>
            <a:r>
              <a:rPr lang="en-US" dirty="0" err="1"/>
              <a:t>Api</a:t>
            </a:r>
            <a:r>
              <a:rPr lang="en-US" dirty="0"/>
              <a:t> Integration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7691E-494B-78A8-2BB1-780F4111E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1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08FE-51E8-FFCF-C7F0-7478EEFC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27" y="2038244"/>
            <a:ext cx="5857336" cy="3429000"/>
          </a:xfrm>
        </p:spPr>
        <p:txBody>
          <a:bodyPr/>
          <a:lstStyle/>
          <a:p>
            <a:r>
              <a:rPr lang="en-US" sz="5600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rPr>
              <a:t>introduction</a:t>
            </a:r>
            <a:endParaRPr lang="en-US" sz="5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91EFA-AEC5-5C95-4C23-3F4B153608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3546" y="1989594"/>
            <a:ext cx="4925684" cy="3429000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From the beginning of music data analytics, professionals have been striving to create a model that accurately predicts an artist's career trajectory. However, despite efforts, such a model has not been achieved, and success is often determined by a self-fulfilling prophecy of the right team and budget.</a:t>
            </a:r>
          </a:p>
          <a:p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chemeClr val="bg1"/>
                </a:solidFill>
                <a:cs typeface="Calibri" panose="020F0502020204030204"/>
              </a:rPr>
              <a:t>Our product leverages structured data to provide a cutting-edge visualization of an artist's potential. By accurately predicting a song's likelihood to break into the top 50 hits in the USA with 75% accuracy, our model aims to be the first to discover the next big thing in music.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F3499-1657-1696-5CEE-9306136ED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8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4C58-CFAB-4E0B-3F1C-F9B438A2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5826" y="2743200"/>
            <a:ext cx="5943600" cy="1371600"/>
          </a:xfrm>
        </p:spPr>
        <p:txBody>
          <a:bodyPr/>
          <a:lstStyle/>
          <a:p>
            <a:r>
              <a:rPr lang="en-US" sz="10000" dirty="0"/>
              <a:t>stats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13022F7-1E60-F6A7-77FC-5843526C8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2596" y="2087591"/>
            <a:ext cx="3857388" cy="258792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$4 Billion invested annually in </a:t>
            </a:r>
            <a:r>
              <a:rPr lang="en-US" dirty="0" err="1"/>
              <a:t>a&amp;R</a:t>
            </a:r>
            <a:endParaRPr lang="en-US" cap="all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r>
              <a:rPr lang="en-US" cap="all" dirty="0">
                <a:solidFill>
                  <a:schemeClr val="bg1"/>
                </a:solidFill>
              </a:rPr>
              <a:t>$500k-$2mm deployed per new artist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6CD6A-62A7-904C-280C-4B0876CC1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2083962" y="3090672"/>
            <a:ext cx="5943600" cy="685800"/>
          </a:xfrm>
        </p:spPr>
        <p:txBody>
          <a:bodyPr/>
          <a:lstStyle/>
          <a:p>
            <a:r>
              <a:rPr lang="en-US" sz="4800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rPr>
              <a:t>Record label</a:t>
            </a:r>
            <a:endParaRPr lang="en-US" dirty="0"/>
          </a:p>
        </p:txBody>
      </p:sp>
      <p:pic>
        <p:nvPicPr>
          <p:cNvPr id="6" name="Picture Placeholder 5" descr="Woman with pink hair wearing sunglasses and holding jacket">
            <a:extLst>
              <a:ext uri="{FF2B5EF4-FFF2-40B4-BE49-F238E27FC236}">
                <a16:creationId xmlns:a16="http://schemas.microsoft.com/office/drawing/2014/main" id="{89D0D014-6839-B98F-5873-20DD7BCD34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88" t="1084" r="2261" b="2763"/>
          <a:stretch/>
        </p:blipFill>
        <p:spPr>
          <a:xfrm>
            <a:off x="5148072" y="1143000"/>
            <a:ext cx="63185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5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7B5A5-C1A4-718F-66E7-05372D374C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305844"/>
            <a:ext cx="685800" cy="56439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FF9F32E-65A7-074C-AFA1-DE0771000F5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9" name="Picture 8" descr="Graphical user interface, chart, histogram">
            <a:extLst>
              <a:ext uri="{FF2B5EF4-FFF2-40B4-BE49-F238E27FC236}">
                <a16:creationId xmlns:a16="http://schemas.microsoft.com/office/drawing/2014/main" id="{808ED043-9126-C4F2-71C6-5AC09992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576072"/>
            <a:ext cx="4571999" cy="57150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2D23DD-C908-A1F3-22CF-532406FE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4800600" cy="2971800"/>
          </a:xfrm>
        </p:spPr>
        <p:txBody>
          <a:bodyPr anchor="b">
            <a:normAutofit/>
          </a:bodyPr>
          <a:lstStyle/>
          <a:p>
            <a:r>
              <a:rPr lang="en-US" sz="5600"/>
              <a:t>Data collection &amp; Cleanup</a:t>
            </a: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13277F4-0047-BD0E-5E76-5B75B7A9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12846"/>
            <a:ext cx="5274942" cy="25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CCDBB9-25CA-2843-D7F1-96D5F461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53449"/>
            <a:ext cx="4800600" cy="2971800"/>
          </a:xfrm>
        </p:spPr>
        <p:txBody>
          <a:bodyPr/>
          <a:lstStyle/>
          <a:p>
            <a:r>
              <a:rPr lang="en-US" sz="6000" dirty="0"/>
              <a:t>Model</a:t>
            </a:r>
            <a:br>
              <a:rPr lang="en-US" sz="6000" dirty="0"/>
            </a:br>
            <a:r>
              <a:rPr lang="en-US" sz="6000" dirty="0"/>
              <a:t>ensemble </a:t>
            </a:r>
            <a:endParaRPr lang="en-US" dirty="0"/>
          </a:p>
        </p:txBody>
      </p:sp>
      <p:graphicFrame>
        <p:nvGraphicFramePr>
          <p:cNvPr id="7" name="Content Placeholder 3" descr="Timeline Placeholder ">
            <a:extLst>
              <a:ext uri="{FF2B5EF4-FFF2-40B4-BE49-F238E27FC236}">
                <a16:creationId xmlns:a16="http://schemas.microsoft.com/office/drawing/2014/main" id="{68CC0761-8E9E-4F81-06B7-C2E0B0560BDB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686049083"/>
              </p:ext>
            </p:extLst>
          </p:nvPr>
        </p:nvGraphicFramePr>
        <p:xfrm>
          <a:off x="6172200" y="576263"/>
          <a:ext cx="50292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517014-0236-EA80-8ABB-3DF0D37063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5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1C0AF-C99E-0101-BE93-A11184BD55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305844"/>
            <a:ext cx="685800" cy="56439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FF9F32E-65A7-074C-AFA1-DE0771000F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B911F1F3-935D-F641-FF81-0075A83E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integration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6416C-7577-562C-7B50-03DE4FB91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48" y="2688336"/>
            <a:ext cx="91440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310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C851CF-899E-FBB0-0351-634DADAD16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464" y="864354"/>
            <a:ext cx="4919519" cy="2108365"/>
          </a:xfrm>
        </p:spPr>
      </p:pic>
      <p:pic>
        <p:nvPicPr>
          <p:cNvPr id="11" name="Content Placeholder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96028B99-587E-726F-BEDB-F4E4111E35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5464" y="3874208"/>
            <a:ext cx="4919519" cy="210836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E6E10-D81D-978A-5C82-322C858A6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410B99-49DC-82C3-E47F-4745AA3A6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874210"/>
            <a:ext cx="4919522" cy="2108367"/>
          </a:xfrm>
          <a:prstGeom prst="rect">
            <a:avLst/>
          </a:prstGeom>
        </p:spPr>
      </p:pic>
      <p:pic>
        <p:nvPicPr>
          <p:cNvPr id="15" name="Picture 14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A35DF00-692F-029B-B790-5D853F4B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70241"/>
            <a:ext cx="4919521" cy="21083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E25380-FC20-9677-AD24-945BDBC89ADE}"/>
              </a:ext>
            </a:extLst>
          </p:cNvPr>
          <p:cNvSpPr txBox="1"/>
          <p:nvPr/>
        </p:nvSpPr>
        <p:spPr>
          <a:xfrm>
            <a:off x="525464" y="512277"/>
            <a:ext cx="49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venir Next LT Pro (Headings)"/>
              </a:rPr>
              <a:t>ARTIST FOLLOWERS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CF00A-FAA1-6964-C46B-3AE35A959E39}"/>
              </a:ext>
            </a:extLst>
          </p:cNvPr>
          <p:cNvSpPr txBox="1"/>
          <p:nvPr/>
        </p:nvSpPr>
        <p:spPr>
          <a:xfrm>
            <a:off x="6096002" y="512277"/>
            <a:ext cx="49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venir Next LT Pro (Headings)"/>
              </a:rPr>
              <a:t>TEMPO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C4DEA-6369-B76F-BFFA-5F062DE6CD4E}"/>
              </a:ext>
            </a:extLst>
          </p:cNvPr>
          <p:cNvSpPr txBox="1"/>
          <p:nvPr/>
        </p:nvSpPr>
        <p:spPr>
          <a:xfrm>
            <a:off x="522585" y="3528648"/>
            <a:ext cx="49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venir Next LT Pro (Headings)"/>
              </a:rPr>
              <a:t>DANCEABILITY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07F6B9-D75A-E3AA-68C0-7C6CF0D754A1}"/>
              </a:ext>
            </a:extLst>
          </p:cNvPr>
          <p:cNvSpPr txBox="1"/>
          <p:nvPr/>
        </p:nvSpPr>
        <p:spPr>
          <a:xfrm>
            <a:off x="6093120" y="3528648"/>
            <a:ext cx="49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venir Next LT Pro (Headings)"/>
              </a:rPr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76538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672A6D-58C4-B31B-75E1-06C0AAEF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words fail,</a:t>
            </a:r>
            <a:br>
              <a:rPr lang="en-US" dirty="0"/>
            </a:br>
            <a:r>
              <a:rPr lang="en-US" dirty="0"/>
              <a:t>Music speaks.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F2AC41-BF42-25C1-73D0-B53A0EB6A1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Hans Christian Andersen</a:t>
            </a:r>
          </a:p>
        </p:txBody>
      </p:sp>
    </p:spTree>
    <p:extLst>
      <p:ext uri="{BB962C8B-B14F-4D97-AF65-F5344CB8AC3E}">
        <p14:creationId xmlns:p14="http://schemas.microsoft.com/office/powerpoint/2010/main" val="61283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tist Portfol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E100"/>
      </a:accent1>
      <a:accent2>
        <a:srgbClr val="0A2965"/>
      </a:accent2>
      <a:accent3>
        <a:srgbClr val="FF8BE3"/>
      </a:accent3>
      <a:accent4>
        <a:srgbClr val="005AFF"/>
      </a:accent4>
      <a:accent5>
        <a:srgbClr val="C2F3FE"/>
      </a:accent5>
      <a:accent6>
        <a:srgbClr val="AB63F9"/>
      </a:accent6>
      <a:hlink>
        <a:srgbClr val="0563C1"/>
      </a:hlink>
      <a:folHlink>
        <a:srgbClr val="954F72"/>
      </a:folHlink>
    </a:clrScheme>
    <a:fontScheme name="Custom 4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-Design__Win32_EF_v9" id="{6D8C59B1-BD1A-4BB9-99AC-4C7CF4622DA4}" vid="{280C7942-0311-4692-9E28-F4BDDD8C8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5F6238-947F-415D-9F5A-E356400754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95A17D-1ADD-417F-8FAA-2C3163E389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525FCA-5F26-4FB7-8881-79D5F28329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Music design</Template>
  <TotalTime>48</TotalTime>
  <Words>186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 Next LT Pro (Headings)</vt:lpstr>
      <vt:lpstr>Calibri</vt:lpstr>
      <vt:lpstr>Office Theme</vt:lpstr>
      <vt:lpstr>PowerPoint Presentation</vt:lpstr>
      <vt:lpstr>CONTENTS</vt:lpstr>
      <vt:lpstr>introduction</vt:lpstr>
      <vt:lpstr>stats</vt:lpstr>
      <vt:lpstr>Data collection &amp; Cleanup</vt:lpstr>
      <vt:lpstr>Model ensemble </vt:lpstr>
      <vt:lpstr>Api integration</vt:lpstr>
      <vt:lpstr>PowerPoint Presentation</vt:lpstr>
      <vt:lpstr>Where words fail, Music speaks.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artist</dc:title>
  <dc:creator>Max Accurso</dc:creator>
  <cp:lastModifiedBy>Max Accurso</cp:lastModifiedBy>
  <cp:revision>4</cp:revision>
  <dcterms:created xsi:type="dcterms:W3CDTF">2023-03-28T00:33:58Z</dcterms:created>
  <dcterms:modified xsi:type="dcterms:W3CDTF">2023-03-29T14:18:27Z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